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2" r:id="rId6"/>
    <p:sldMasterId id="2147483688" r:id="rId7"/>
    <p:sldMasterId id="2147483700" r:id="rId8"/>
    <p:sldMasterId id="2147483712" r:id="rId9"/>
    <p:sldMasterId id="2147483724" r:id="rId10"/>
    <p:sldMasterId id="2147483728" r:id="rId11"/>
    <p:sldMasterId id="2147483735"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336" r:id="rId94"/>
    <p:sldId id="337" r:id="rId95"/>
    <p:sldId id="338" r:id="rId96"/>
    <p:sldId id="339" r:id="rId97"/>
    <p:sldId id="340" r:id="rId98"/>
    <p:sldId id="341" r:id="rId99"/>
    <p:sldId id="342" r:id="rId100"/>
    <p:sldId id="343" r:id="rId101"/>
    <p:sldId id="344" r:id="rId102"/>
    <p:sldId id="345" r:id="rId103"/>
    <p:sldId id="346" r:id="rId104"/>
    <p:sldId id="347" r:id="rId105"/>
    <p:sldId id="348" r:id="rId106"/>
    <p:sldId id="349" r:id="rId107"/>
    <p:sldId id="350" r:id="rId108"/>
    <p:sldId id="351" r:id="rId109"/>
    <p:sldId id="352" r:id="rId110"/>
    <p:sldId id="353" r:id="rId111"/>
    <p:sldId id="354" r:id="rId112"/>
  </p:sldIdLst>
  <p:sldSz cy="6858000" cx="12192000"/>
  <p:notesSz cx="6858000" cy="9144000"/>
  <p:embeddedFontLst>
    <p:embeddedFont>
      <p:font typeface="Raleway"/>
      <p:regular r:id="rId113"/>
      <p:bold r:id="rId114"/>
      <p:italic r:id="rId115"/>
      <p:boldItalic r:id="rId116"/>
    </p:embeddedFont>
    <p:embeddedFont>
      <p:font typeface="Manrope"/>
      <p:regular r:id="rId117"/>
      <p:bold r:id="rId118"/>
    </p:embeddedFont>
    <p:embeddedFont>
      <p:font typeface="Lato Black"/>
      <p:bold r:id="rId119"/>
      <p:boldItalic r:id="rId120"/>
    </p:embeddedFont>
    <p:embeddedFont>
      <p:font typeface="Raleway ExtraLight"/>
      <p:regular r:id="rId121"/>
      <p:bold r:id="rId122"/>
      <p:italic r:id="rId123"/>
      <p:boldItalic r:id="rId124"/>
    </p:embeddedFont>
    <p:embeddedFont>
      <p:font typeface="Play"/>
      <p:regular r:id="rId125"/>
      <p:bold r:id="rId126"/>
    </p:embeddedFont>
    <p:embeddedFont>
      <p:font typeface="Lato"/>
      <p:regular r:id="rId127"/>
      <p:bold r:id="rId128"/>
      <p:italic r:id="rId129"/>
      <p:boldItalic r:id="rId130"/>
    </p:embeddedFont>
    <p:embeddedFont>
      <p:font typeface="PT Sans Narrow"/>
      <p:regular r:id="rId131"/>
      <p:bold r:id="rId132"/>
    </p:embeddedFont>
    <p:embeddedFont>
      <p:font typeface="Raleway Light"/>
      <p:regular r:id="rId133"/>
      <p:bold r:id="rId134"/>
      <p:italic r:id="rId135"/>
      <p:boldItalic r:id="rId136"/>
    </p:embeddedFont>
    <p:embeddedFont>
      <p:font typeface="Tahoma"/>
      <p:regular r:id="rId137"/>
      <p:bold r:id="rId138"/>
    </p:embeddedFont>
    <p:embeddedFont>
      <p:font typeface="Quattrocento Sans"/>
      <p:regular r:id="rId139"/>
      <p:bold r:id="rId140"/>
      <p:italic r:id="rId141"/>
      <p:boldItalic r:id="rId142"/>
    </p:embeddedFont>
    <p:embeddedFont>
      <p:font typeface="Open Sans"/>
      <p:regular r:id="rId143"/>
      <p:bold r:id="rId144"/>
      <p:italic r:id="rId145"/>
      <p:boldItalic r:id="rId1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47" roundtripDataSignature="AMtx7mhMxWWPOnstWn02NXi+brXE6NFH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95406E6-AD85-45C2-8500-653099B1A8FD}">
  <a:tblStyle styleId="{895406E6-AD85-45C2-8500-653099B1A8FD}"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42" Type="http://schemas.openxmlformats.org/officeDocument/2006/relationships/slide" Target="slides/slide29.xml"/><Relationship Id="rId41" Type="http://schemas.openxmlformats.org/officeDocument/2006/relationships/slide" Target="slides/slide28.xml"/><Relationship Id="rId44" Type="http://schemas.openxmlformats.org/officeDocument/2006/relationships/slide" Target="slides/slide31.xml"/><Relationship Id="rId43" Type="http://schemas.openxmlformats.org/officeDocument/2006/relationships/slide" Target="slides/slide30.xml"/><Relationship Id="rId46" Type="http://schemas.openxmlformats.org/officeDocument/2006/relationships/slide" Target="slides/slide33.xml"/><Relationship Id="rId45" Type="http://schemas.openxmlformats.org/officeDocument/2006/relationships/slide" Target="slides/slide32.xml"/><Relationship Id="rId107" Type="http://schemas.openxmlformats.org/officeDocument/2006/relationships/slide" Target="slides/slide94.xml"/><Relationship Id="rId106" Type="http://schemas.openxmlformats.org/officeDocument/2006/relationships/slide" Target="slides/slide93.xml"/><Relationship Id="rId105" Type="http://schemas.openxmlformats.org/officeDocument/2006/relationships/slide" Target="slides/slide92.xml"/><Relationship Id="rId104" Type="http://schemas.openxmlformats.org/officeDocument/2006/relationships/slide" Target="slides/slide91.xml"/><Relationship Id="rId109" Type="http://schemas.openxmlformats.org/officeDocument/2006/relationships/slide" Target="slides/slide96.xml"/><Relationship Id="rId108" Type="http://schemas.openxmlformats.org/officeDocument/2006/relationships/slide" Target="slides/slide95.xml"/><Relationship Id="rId48" Type="http://schemas.openxmlformats.org/officeDocument/2006/relationships/slide" Target="slides/slide35.xml"/><Relationship Id="rId47" Type="http://schemas.openxmlformats.org/officeDocument/2006/relationships/slide" Target="slides/slide34.xml"/><Relationship Id="rId49" Type="http://schemas.openxmlformats.org/officeDocument/2006/relationships/slide" Target="slides/slide36.xml"/><Relationship Id="rId103" Type="http://schemas.openxmlformats.org/officeDocument/2006/relationships/slide" Target="slides/slide90.xml"/><Relationship Id="rId102" Type="http://schemas.openxmlformats.org/officeDocument/2006/relationships/slide" Target="slides/slide89.xml"/><Relationship Id="rId101" Type="http://schemas.openxmlformats.org/officeDocument/2006/relationships/slide" Target="slides/slide88.xml"/><Relationship Id="rId100" Type="http://schemas.openxmlformats.org/officeDocument/2006/relationships/slide" Target="slides/slide87.xml"/><Relationship Id="rId31" Type="http://schemas.openxmlformats.org/officeDocument/2006/relationships/slide" Target="slides/slide18.xml"/><Relationship Id="rId30" Type="http://schemas.openxmlformats.org/officeDocument/2006/relationships/slide" Target="slides/slide17.xml"/><Relationship Id="rId33" Type="http://schemas.openxmlformats.org/officeDocument/2006/relationships/slide" Target="slides/slide20.xml"/><Relationship Id="rId32" Type="http://schemas.openxmlformats.org/officeDocument/2006/relationships/slide" Target="slides/slide19.xml"/><Relationship Id="rId35" Type="http://schemas.openxmlformats.org/officeDocument/2006/relationships/slide" Target="slides/slide22.xml"/><Relationship Id="rId34" Type="http://schemas.openxmlformats.org/officeDocument/2006/relationships/slide" Target="slides/slide21.xml"/><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slide" Target="slides/slide26.xml"/><Relationship Id="rId38" Type="http://schemas.openxmlformats.org/officeDocument/2006/relationships/slide" Target="slides/slide25.xml"/><Relationship Id="rId20" Type="http://schemas.openxmlformats.org/officeDocument/2006/relationships/slide" Target="slides/slide7.xml"/><Relationship Id="rId22" Type="http://schemas.openxmlformats.org/officeDocument/2006/relationships/slide" Target="slides/slide9.xml"/><Relationship Id="rId21" Type="http://schemas.openxmlformats.org/officeDocument/2006/relationships/slide" Target="slides/slide8.xml"/><Relationship Id="rId24" Type="http://schemas.openxmlformats.org/officeDocument/2006/relationships/slide" Target="slides/slide11.xml"/><Relationship Id="rId23" Type="http://schemas.openxmlformats.org/officeDocument/2006/relationships/slide" Target="slides/slide10.xml"/><Relationship Id="rId129" Type="http://schemas.openxmlformats.org/officeDocument/2006/relationships/font" Target="fonts/Lato-italic.fntdata"/><Relationship Id="rId128" Type="http://schemas.openxmlformats.org/officeDocument/2006/relationships/font" Target="fonts/Lato-bold.fntdata"/><Relationship Id="rId127" Type="http://schemas.openxmlformats.org/officeDocument/2006/relationships/font" Target="fonts/Lato-regular.fntdata"/><Relationship Id="rId126" Type="http://schemas.openxmlformats.org/officeDocument/2006/relationships/font" Target="fonts/Play-bold.fntdata"/><Relationship Id="rId26" Type="http://schemas.openxmlformats.org/officeDocument/2006/relationships/slide" Target="slides/slide13.xml"/><Relationship Id="rId121" Type="http://schemas.openxmlformats.org/officeDocument/2006/relationships/font" Target="fonts/RalewayExtraLight-regular.fntdata"/><Relationship Id="rId25" Type="http://schemas.openxmlformats.org/officeDocument/2006/relationships/slide" Target="slides/slide12.xml"/><Relationship Id="rId120" Type="http://schemas.openxmlformats.org/officeDocument/2006/relationships/font" Target="fonts/LatoBlack-boldItalic.fntdata"/><Relationship Id="rId28" Type="http://schemas.openxmlformats.org/officeDocument/2006/relationships/slide" Target="slides/slide15.xml"/><Relationship Id="rId27" Type="http://schemas.openxmlformats.org/officeDocument/2006/relationships/slide" Target="slides/slide14.xml"/><Relationship Id="rId125" Type="http://schemas.openxmlformats.org/officeDocument/2006/relationships/font" Target="fonts/Play-regular.fntdata"/><Relationship Id="rId29" Type="http://schemas.openxmlformats.org/officeDocument/2006/relationships/slide" Target="slides/slide16.xml"/><Relationship Id="rId124" Type="http://schemas.openxmlformats.org/officeDocument/2006/relationships/font" Target="fonts/RalewayExtraLight-boldItalic.fntdata"/><Relationship Id="rId123" Type="http://schemas.openxmlformats.org/officeDocument/2006/relationships/font" Target="fonts/RalewayExtraLight-italic.fntdata"/><Relationship Id="rId122" Type="http://schemas.openxmlformats.org/officeDocument/2006/relationships/font" Target="fonts/RalewayExtraLight-bold.fntdata"/><Relationship Id="rId95" Type="http://schemas.openxmlformats.org/officeDocument/2006/relationships/slide" Target="slides/slide82.xml"/><Relationship Id="rId94" Type="http://schemas.openxmlformats.org/officeDocument/2006/relationships/slide" Target="slides/slide81.xml"/><Relationship Id="rId97" Type="http://schemas.openxmlformats.org/officeDocument/2006/relationships/slide" Target="slides/slide84.xml"/><Relationship Id="rId96" Type="http://schemas.openxmlformats.org/officeDocument/2006/relationships/slide" Target="slides/slide83.xml"/><Relationship Id="rId11" Type="http://schemas.openxmlformats.org/officeDocument/2006/relationships/slideMaster" Target="slideMasters/slideMaster8.xml"/><Relationship Id="rId99" Type="http://schemas.openxmlformats.org/officeDocument/2006/relationships/slide" Target="slides/slide86.xml"/><Relationship Id="rId10" Type="http://schemas.openxmlformats.org/officeDocument/2006/relationships/slideMaster" Target="slideMasters/slideMaster7.xml"/><Relationship Id="rId98" Type="http://schemas.openxmlformats.org/officeDocument/2006/relationships/slide" Target="slides/slide85.xml"/><Relationship Id="rId13" Type="http://schemas.openxmlformats.org/officeDocument/2006/relationships/notesMaster" Target="notesMasters/notesMaster1.xml"/><Relationship Id="rId12" Type="http://schemas.openxmlformats.org/officeDocument/2006/relationships/slideMaster" Target="slideMasters/slideMaster9.xml"/><Relationship Id="rId91" Type="http://schemas.openxmlformats.org/officeDocument/2006/relationships/slide" Target="slides/slide78.xml"/><Relationship Id="rId90" Type="http://schemas.openxmlformats.org/officeDocument/2006/relationships/slide" Target="slides/slide77.xml"/><Relationship Id="rId93" Type="http://schemas.openxmlformats.org/officeDocument/2006/relationships/slide" Target="slides/slide80.xml"/><Relationship Id="rId92" Type="http://schemas.openxmlformats.org/officeDocument/2006/relationships/slide" Target="slides/slide79.xml"/><Relationship Id="rId118" Type="http://schemas.openxmlformats.org/officeDocument/2006/relationships/font" Target="fonts/Manrope-bold.fntdata"/><Relationship Id="rId117" Type="http://schemas.openxmlformats.org/officeDocument/2006/relationships/font" Target="fonts/Manrope-regular.fntdata"/><Relationship Id="rId116" Type="http://schemas.openxmlformats.org/officeDocument/2006/relationships/font" Target="fonts/Raleway-boldItalic.fntdata"/><Relationship Id="rId115" Type="http://schemas.openxmlformats.org/officeDocument/2006/relationships/font" Target="fonts/Raleway-italic.fntdata"/><Relationship Id="rId119" Type="http://schemas.openxmlformats.org/officeDocument/2006/relationships/font" Target="fonts/LatoBlack-bold.fntdata"/><Relationship Id="rId15" Type="http://schemas.openxmlformats.org/officeDocument/2006/relationships/slide" Target="slides/slide2.xml"/><Relationship Id="rId110" Type="http://schemas.openxmlformats.org/officeDocument/2006/relationships/slide" Target="slides/slide97.xml"/><Relationship Id="rId14" Type="http://schemas.openxmlformats.org/officeDocument/2006/relationships/slide" Target="slides/slide1.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14" Type="http://schemas.openxmlformats.org/officeDocument/2006/relationships/font" Target="fonts/Raleway-bold.fntdata"/><Relationship Id="rId18" Type="http://schemas.openxmlformats.org/officeDocument/2006/relationships/slide" Target="slides/slide5.xml"/><Relationship Id="rId113" Type="http://schemas.openxmlformats.org/officeDocument/2006/relationships/font" Target="fonts/Raleway-regular.fntdata"/><Relationship Id="rId112" Type="http://schemas.openxmlformats.org/officeDocument/2006/relationships/slide" Target="slides/slide99.xml"/><Relationship Id="rId111" Type="http://schemas.openxmlformats.org/officeDocument/2006/relationships/slide" Target="slides/slide98.xml"/><Relationship Id="rId84" Type="http://schemas.openxmlformats.org/officeDocument/2006/relationships/slide" Target="slides/slide71.xml"/><Relationship Id="rId83" Type="http://schemas.openxmlformats.org/officeDocument/2006/relationships/slide" Target="slides/slide70.xml"/><Relationship Id="rId86" Type="http://schemas.openxmlformats.org/officeDocument/2006/relationships/slide" Target="slides/slide73.xml"/><Relationship Id="rId85" Type="http://schemas.openxmlformats.org/officeDocument/2006/relationships/slide" Target="slides/slide72.xml"/><Relationship Id="rId88" Type="http://schemas.openxmlformats.org/officeDocument/2006/relationships/slide" Target="slides/slide75.xml"/><Relationship Id="rId87" Type="http://schemas.openxmlformats.org/officeDocument/2006/relationships/slide" Target="slides/slide74.xml"/><Relationship Id="rId89" Type="http://schemas.openxmlformats.org/officeDocument/2006/relationships/slide" Target="slides/slide76.xml"/><Relationship Id="rId80" Type="http://schemas.openxmlformats.org/officeDocument/2006/relationships/slide" Target="slides/slide67.xml"/><Relationship Id="rId82" Type="http://schemas.openxmlformats.org/officeDocument/2006/relationships/slide" Target="slides/slide69.xml"/><Relationship Id="rId81" Type="http://schemas.openxmlformats.org/officeDocument/2006/relationships/slide" Target="slides/slide68.xml"/><Relationship Id="rId1" Type="http://schemas.openxmlformats.org/officeDocument/2006/relationships/theme" Target="theme/theme7.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3" Type="http://schemas.openxmlformats.org/officeDocument/2006/relationships/font" Target="fonts/OpenSans-regular.fntdata"/><Relationship Id="rId142" Type="http://schemas.openxmlformats.org/officeDocument/2006/relationships/font" Target="fonts/QuattrocentoSans-boldItalic.fntdata"/><Relationship Id="rId141" Type="http://schemas.openxmlformats.org/officeDocument/2006/relationships/font" Target="fonts/QuattrocentoSans-italic.fntdata"/><Relationship Id="rId140" Type="http://schemas.openxmlformats.org/officeDocument/2006/relationships/font" Target="fonts/QuattrocentoSans-bold.fntdata"/><Relationship Id="rId5" Type="http://schemas.openxmlformats.org/officeDocument/2006/relationships/slideMaster" Target="slideMasters/slideMaster2.xml"/><Relationship Id="rId147" Type="http://customschemas.google.com/relationships/presentationmetadata" Target="metadata"/><Relationship Id="rId6" Type="http://schemas.openxmlformats.org/officeDocument/2006/relationships/slideMaster" Target="slideMasters/slideMaster3.xml"/><Relationship Id="rId146" Type="http://schemas.openxmlformats.org/officeDocument/2006/relationships/font" Target="fonts/OpenSans-boldItalic.fntdata"/><Relationship Id="rId7" Type="http://schemas.openxmlformats.org/officeDocument/2006/relationships/slideMaster" Target="slideMasters/slideMaster4.xml"/><Relationship Id="rId145" Type="http://schemas.openxmlformats.org/officeDocument/2006/relationships/font" Target="fonts/OpenSans-italic.fntdata"/><Relationship Id="rId8" Type="http://schemas.openxmlformats.org/officeDocument/2006/relationships/slideMaster" Target="slideMasters/slideMaster5.xml"/><Relationship Id="rId144" Type="http://schemas.openxmlformats.org/officeDocument/2006/relationships/font" Target="fonts/OpenSans-bold.fntdata"/><Relationship Id="rId73" Type="http://schemas.openxmlformats.org/officeDocument/2006/relationships/slide" Target="slides/slide60.xml"/><Relationship Id="rId72" Type="http://schemas.openxmlformats.org/officeDocument/2006/relationships/slide" Target="slides/slide59.xml"/><Relationship Id="rId75" Type="http://schemas.openxmlformats.org/officeDocument/2006/relationships/slide" Target="slides/slide62.xml"/><Relationship Id="rId74" Type="http://schemas.openxmlformats.org/officeDocument/2006/relationships/slide" Target="slides/slide61.xml"/><Relationship Id="rId77" Type="http://schemas.openxmlformats.org/officeDocument/2006/relationships/slide" Target="slides/slide64.xml"/><Relationship Id="rId76" Type="http://schemas.openxmlformats.org/officeDocument/2006/relationships/slide" Target="slides/slide63.xml"/><Relationship Id="rId79" Type="http://schemas.openxmlformats.org/officeDocument/2006/relationships/slide" Target="slides/slide66.xml"/><Relationship Id="rId78" Type="http://schemas.openxmlformats.org/officeDocument/2006/relationships/slide" Target="slides/slide65.xml"/><Relationship Id="rId71" Type="http://schemas.openxmlformats.org/officeDocument/2006/relationships/slide" Target="slides/slide58.xml"/><Relationship Id="rId70" Type="http://schemas.openxmlformats.org/officeDocument/2006/relationships/slide" Target="slides/slide57.xml"/><Relationship Id="rId139" Type="http://schemas.openxmlformats.org/officeDocument/2006/relationships/font" Target="fonts/QuattrocentoSans-regular.fntdata"/><Relationship Id="rId138" Type="http://schemas.openxmlformats.org/officeDocument/2006/relationships/font" Target="fonts/Tahoma-bold.fntdata"/><Relationship Id="rId137" Type="http://schemas.openxmlformats.org/officeDocument/2006/relationships/font" Target="fonts/Tahoma-regular.fntdata"/><Relationship Id="rId132" Type="http://schemas.openxmlformats.org/officeDocument/2006/relationships/font" Target="fonts/PTSansNarrow-bold.fntdata"/><Relationship Id="rId131" Type="http://schemas.openxmlformats.org/officeDocument/2006/relationships/font" Target="fonts/PTSansNarrow-regular.fntdata"/><Relationship Id="rId130" Type="http://schemas.openxmlformats.org/officeDocument/2006/relationships/font" Target="fonts/Lato-boldItalic.fntdata"/><Relationship Id="rId136" Type="http://schemas.openxmlformats.org/officeDocument/2006/relationships/font" Target="fonts/RalewayLight-boldItalic.fntdata"/><Relationship Id="rId135" Type="http://schemas.openxmlformats.org/officeDocument/2006/relationships/font" Target="fonts/RalewayLight-italic.fntdata"/><Relationship Id="rId134" Type="http://schemas.openxmlformats.org/officeDocument/2006/relationships/font" Target="fonts/RalewayLight-bold.fntdata"/><Relationship Id="rId133" Type="http://schemas.openxmlformats.org/officeDocument/2006/relationships/font" Target="fonts/RalewayLight-regular.fntdata"/><Relationship Id="rId62" Type="http://schemas.openxmlformats.org/officeDocument/2006/relationships/slide" Target="slides/slide49.xml"/><Relationship Id="rId61" Type="http://schemas.openxmlformats.org/officeDocument/2006/relationships/slide" Target="slides/slide48.xml"/><Relationship Id="rId64" Type="http://schemas.openxmlformats.org/officeDocument/2006/relationships/slide" Target="slides/slide51.xml"/><Relationship Id="rId63" Type="http://schemas.openxmlformats.org/officeDocument/2006/relationships/slide" Target="slides/slide50.xml"/><Relationship Id="rId66" Type="http://schemas.openxmlformats.org/officeDocument/2006/relationships/slide" Target="slides/slide53.xml"/><Relationship Id="rId65" Type="http://schemas.openxmlformats.org/officeDocument/2006/relationships/slide" Target="slides/slide52.xml"/><Relationship Id="rId68" Type="http://schemas.openxmlformats.org/officeDocument/2006/relationships/slide" Target="slides/slide55.xml"/><Relationship Id="rId67" Type="http://schemas.openxmlformats.org/officeDocument/2006/relationships/slide" Target="slides/slide54.xml"/><Relationship Id="rId60" Type="http://schemas.openxmlformats.org/officeDocument/2006/relationships/slide" Target="slides/slide47.xml"/><Relationship Id="rId69" Type="http://schemas.openxmlformats.org/officeDocument/2006/relationships/slide" Target="slides/slide56.xml"/><Relationship Id="rId51" Type="http://schemas.openxmlformats.org/officeDocument/2006/relationships/slide" Target="slides/slide38.xml"/><Relationship Id="rId50" Type="http://schemas.openxmlformats.org/officeDocument/2006/relationships/slide" Target="slides/slide37.xml"/><Relationship Id="rId53" Type="http://schemas.openxmlformats.org/officeDocument/2006/relationships/slide" Target="slides/slide40.xml"/><Relationship Id="rId52" Type="http://schemas.openxmlformats.org/officeDocument/2006/relationships/slide" Target="slides/slide39.xml"/><Relationship Id="rId55" Type="http://schemas.openxmlformats.org/officeDocument/2006/relationships/slide" Target="slides/slide42.xml"/><Relationship Id="rId54" Type="http://schemas.openxmlformats.org/officeDocument/2006/relationships/slide" Target="slides/slide41.xml"/><Relationship Id="rId57" Type="http://schemas.openxmlformats.org/officeDocument/2006/relationships/slide" Target="slides/slide44.xml"/><Relationship Id="rId56" Type="http://schemas.openxmlformats.org/officeDocument/2006/relationships/slide" Target="slides/slide43.xml"/><Relationship Id="rId59" Type="http://schemas.openxmlformats.org/officeDocument/2006/relationships/slide" Target="slides/slide46.xml"/><Relationship Id="rId58"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bbc.co.uk/news/uk-politics-26443312"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ites.google.com/a/ualberta.ca/extension-elearning-resources/eclass-orientation/participating-in-discussion-forums" TargetMode="External"/><Relationship Id="rId3" Type="http://schemas.openxmlformats.org/officeDocument/2006/relationships/hyperlink" Target="https://www.reddit.com/r/webdev/comments/qv5vo5/how_do_design_for_nested_commentsreplies/" TargetMode="Externa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619" name="Google Shape;61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4" name="Google Shape;73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Normal distribution with a HUGE positive skew to linearity</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Can we retain engagement and maintain high level of argumentation with low cost of entry (low cost argumentation?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1" name="Google Shape;76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6" name="Google Shape;77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 name="Google Shape;78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8" name="Google Shape;82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3, a possible explanation : a trigger of thoughts, a good prompt/ nudge, provoke some reasoning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6" name="Google Shape;83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627" name="Google Shape;62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845" name="Google Shape;84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404040"/>
                </a:solidFill>
              </a:rPr>
              <a:t>We’ll use soft feedback analysis to investigate and measure which democratic entitlement is triggered at specific time of the political debate and by specific political topics and actors. </a:t>
            </a:r>
            <a:endParaRPr/>
          </a:p>
        </p:txBody>
      </p:sp>
      <p:sp>
        <p:nvSpPr>
          <p:cNvPr id="855" name="Google Shape;85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9" name="Google Shape;869;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870" name="Google Shape;870;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7" name="Google Shape;877;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878" name="Google Shape;878;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4" name="Google Shape;884;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885" name="Google Shape;885;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1" name="Google Shape;891;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892" name="Google Shape;892;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901" name="Google Shape;901;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3" name="Google Shape;913;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914" name="Google Shape;914;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920" name="Google Shape;92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7" name="Google Shape;927;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The User Experience of Democratic Reflection can be described as follows. Before the event or video replay, people are asked to fill in a pre-survey in which audience demographics are recorded, and participants are introduced to the novel tool and viewing experience. After that users are asked to watch the video, or the live event, while at the same time clicking on reflective statements (appearing on the screen of a computer, tablet or phone as digital cards). Those sentences serve as nudges to look at the content under a specific reflection lens. After interaction, users can access their personalised analytics, and are asked to provide post-hock feedback on their experience. </a:t>
            </a:r>
            <a:endParaRPr/>
          </a:p>
          <a:p>
            <a:pPr indent="0" lvl="0" marL="0" rtl="0" algn="l">
              <a:spcBef>
                <a:spcPts val="0"/>
              </a:spcBef>
              <a:spcAft>
                <a:spcPts val="0"/>
              </a:spcAft>
              <a:buClr>
                <a:schemeClr val="dk1"/>
              </a:buClr>
              <a:buSzPts val="1200"/>
              <a:buFont typeface="Arial"/>
              <a:buNone/>
            </a:pPr>
            <a:r>
              <a:t/>
            </a:r>
            <a:endParaRPr/>
          </a:p>
        </p:txBody>
      </p:sp>
      <p:sp>
        <p:nvSpPr>
          <p:cNvPr id="928" name="Google Shape;928;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5" name="Google Shape;935;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A variety of reflective nudges can be designed to capture dimensions such as democratic engagement, emotional reactions, citizen trust and information needs (see Figure 1 for example nudges/reflective statements from the 2019 elections testing). The Democratic Reflection nudges capture very nuanced but high semantically charged reactions that would be very hard to capture with other polling or opinion elicitation methods. </a:t>
            </a:r>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The quality of the insights that can be derived by this method is in the careful design of the reflective nudges, and is magnified by the time indexing (reactions are captured in the moment). This allows a precise identification of the context and target of the audience reaction (what was being said, and by who, when the audience clicked that digital card). The design of the cards’ statements is a key pre-engagement activity, that needs to be carried out by the engagement team and usually involves focus group discussions with a small panel of participants. </a:t>
            </a:r>
            <a:endParaRPr/>
          </a:p>
          <a:p>
            <a:pPr indent="0" lvl="0" marL="0" rtl="0" algn="l">
              <a:spcBef>
                <a:spcPts val="0"/>
              </a:spcBef>
              <a:spcAft>
                <a:spcPts val="0"/>
              </a:spcAft>
              <a:buClr>
                <a:schemeClr val="dk1"/>
              </a:buClr>
              <a:buSzPts val="1200"/>
              <a:buFont typeface="Arial"/>
              <a:buNone/>
            </a:pPr>
            <a:r>
              <a:t/>
            </a:r>
            <a:endParaRPr/>
          </a:p>
        </p:txBody>
      </p:sp>
      <p:sp>
        <p:nvSpPr>
          <p:cNvPr id="936" name="Google Shape;936;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5" name="Google Shape;945;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946" name="Google Shape;946;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2" name="Google Shape;952;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To test the soft feedback idea we designed an experiment in which audience reactions were captured by using flashcards. Flashcards consist of paper cards containing textual information and are often used in learning contexts for memory training. We used them to help viewers to reflect on the specific “concepts” captured by the flashcard text. The flashcards’ spaced order and repetition was used as a method to help participants memorising the cards. Card’s colour, and typographic style was also carefully designed to help participants to easily focus on the key concept captured by the card.  </a:t>
            </a:r>
            <a:endParaRPr/>
          </a:p>
          <a:p>
            <a:pPr indent="0" lvl="0" marL="0" rtl="0" algn="l">
              <a:spcBef>
                <a:spcPts val="0"/>
              </a:spcBef>
              <a:spcAft>
                <a:spcPts val="0"/>
              </a:spcAft>
              <a:buClr>
                <a:schemeClr val="dk1"/>
              </a:buClr>
              <a:buSzPts val="1200"/>
              <a:buFont typeface="Arial"/>
              <a:buNone/>
            </a:pPr>
            <a:r>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The aim of the cards was to elicit three main types of reactions to the speakers’ utterances: emotional, trust, and information needs reactions. </a:t>
            </a:r>
            <a:endParaRPr/>
          </a:p>
          <a:p>
            <a:pPr indent="0" lvl="0" marL="0" rtl="0" algn="l">
              <a:spcBef>
                <a:spcPts val="0"/>
              </a:spcBef>
              <a:spcAft>
                <a:spcPts val="0"/>
              </a:spcAft>
              <a:buClr>
                <a:schemeClr val="dk1"/>
              </a:buClr>
              <a:buSzPts val="1200"/>
              <a:buFont typeface="Arial"/>
              <a:buNone/>
            </a:pPr>
            <a:r>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The trust cards (yellow cards) were designed to provide insights on the main motivations for audience’s trust/distrust. They were specifically designed with the gaol in mind to  </a:t>
            </a:r>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distinguish between trust on the speaker, the debate content, and pre-existing beliefs</a:t>
            </a:r>
            <a:r>
              <a:rPr b="1" lang="en-US" sz="1200">
                <a:solidFill>
                  <a:schemeClr val="dk1"/>
                </a:solidFill>
                <a:latin typeface="Lato"/>
                <a:ea typeface="Lato"/>
                <a:cs typeface="Lato"/>
                <a:sym typeface="Lato"/>
              </a:rPr>
              <a:t>.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Arial"/>
              <a:buNone/>
            </a:pPr>
            <a:r>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The emotion cards (red cards) were designed to provide insights on audience’s emotional reactions to the debate and can be used as proxy to assess people engagement with the speakers and the debated topics.</a:t>
            </a:r>
            <a:endParaRPr/>
          </a:p>
          <a:p>
            <a:pPr indent="0" lvl="0" marL="0" rtl="0" algn="l">
              <a:spcBef>
                <a:spcPts val="0"/>
              </a:spcBef>
              <a:spcAft>
                <a:spcPts val="0"/>
              </a:spcAft>
              <a:buClr>
                <a:schemeClr val="dk1"/>
              </a:buClr>
              <a:buSzPts val="1200"/>
              <a:buFont typeface="Arial"/>
              <a:buNone/>
            </a:pPr>
            <a:r>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Finally the questions cards (blue cards) were designed to provide insights on audience’s information needs. This deck of cards also aimed to inform the type of information analysis and visualizations to be implemented in the EDV replay platform, in order to make the audience viewing experience more informative. </a:t>
            </a:r>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In the following we list the trust cards we designed and the associated type of trust each card aimed at capturing.  The cards colours, and typographic style was carefully designed to help participants to easily focus and memorise the key concept captured by each card.  </a:t>
            </a:r>
            <a:endParaRPr/>
          </a:p>
          <a:p>
            <a:pPr indent="0" lvl="0" marL="0" rtl="0" algn="l">
              <a:spcBef>
                <a:spcPts val="0"/>
              </a:spcBef>
              <a:spcAft>
                <a:spcPts val="0"/>
              </a:spcAft>
              <a:buClr>
                <a:schemeClr val="dk1"/>
              </a:buClr>
              <a:buSzPts val="1200"/>
              <a:buFont typeface="Arial"/>
              <a:buNone/>
            </a:pPr>
            <a:r>
              <a:t/>
            </a:r>
            <a:endParaRPr/>
          </a:p>
        </p:txBody>
      </p:sp>
      <p:sp>
        <p:nvSpPr>
          <p:cNvPr id="953" name="Google Shape;953;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0" name="Google Shape;960;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To test the soft feedback idea we designed an experiment in which audience reactions were captured by using flashcards. Flashcards consist of paper cards containing textual information and are often used in learning contexts for memory training. We used them to help viewers to reflect on the specific “concepts” captured by the flashcard text. The flashcards’ spaced order and repetition was used as a method to help participants memorising the cards. Card’s colour, and typographic style was also carefully designed to help participants to easily focus on the key concept captured by the card.  </a:t>
            </a:r>
            <a:endParaRPr/>
          </a:p>
          <a:p>
            <a:pPr indent="0" lvl="0" marL="0" rtl="0" algn="l">
              <a:spcBef>
                <a:spcPts val="0"/>
              </a:spcBef>
              <a:spcAft>
                <a:spcPts val="0"/>
              </a:spcAft>
              <a:buClr>
                <a:schemeClr val="dk1"/>
              </a:buClr>
              <a:buSzPts val="1200"/>
              <a:buFont typeface="Arial"/>
              <a:buNone/>
            </a:pPr>
            <a:r>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The aim of the cards was to elicit three main types of reactions to the speakers’ utterances: emotional, trust, and information needs reactions. </a:t>
            </a:r>
            <a:endParaRPr/>
          </a:p>
          <a:p>
            <a:pPr indent="0" lvl="0" marL="0" rtl="0" algn="l">
              <a:spcBef>
                <a:spcPts val="0"/>
              </a:spcBef>
              <a:spcAft>
                <a:spcPts val="0"/>
              </a:spcAft>
              <a:buClr>
                <a:schemeClr val="dk1"/>
              </a:buClr>
              <a:buSzPts val="1200"/>
              <a:buFont typeface="Arial"/>
              <a:buNone/>
            </a:pPr>
            <a:r>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The trust cards (yellow cards) were designed to provide insights on the main motivations for audience’s trust/distrust. They were specifically designed with the gaol in mind to  </a:t>
            </a:r>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distinguish between trust on the speaker, the debate content, and pre-existing beliefs</a:t>
            </a:r>
            <a:r>
              <a:rPr b="1" lang="en-US" sz="1200">
                <a:solidFill>
                  <a:schemeClr val="dk1"/>
                </a:solidFill>
                <a:latin typeface="Lato"/>
                <a:ea typeface="Lato"/>
                <a:cs typeface="Lato"/>
                <a:sym typeface="Lato"/>
              </a:rPr>
              <a:t>.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Arial"/>
              <a:buNone/>
            </a:pPr>
            <a:r>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The emotion cards (red cards) were designed to provide insights on audience’s emotional reactions to the debate and can be used as proxy to assess people engagement with the speakers and the debated topics.</a:t>
            </a:r>
            <a:endParaRPr/>
          </a:p>
          <a:p>
            <a:pPr indent="0" lvl="0" marL="0" rtl="0" algn="l">
              <a:spcBef>
                <a:spcPts val="0"/>
              </a:spcBef>
              <a:spcAft>
                <a:spcPts val="0"/>
              </a:spcAft>
              <a:buClr>
                <a:schemeClr val="dk1"/>
              </a:buClr>
              <a:buSzPts val="1200"/>
              <a:buFont typeface="Arial"/>
              <a:buNone/>
            </a:pPr>
            <a:r>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Finally the questions cards (blue cards) were designed to provide insights on audience’s information needs. This deck of cards also aimed to inform the type of information analysis and visualizations to be implemented in the EDV replay platform, in order to make the audience viewing experience more informative. </a:t>
            </a:r>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In the following we list the trust cards we designed and the associated type of trust each card aimed at capturing.  The cards colours, and typographic style was carefully designed to help participants to easily focus and memorise the key concept captured by each card.  </a:t>
            </a:r>
            <a:endParaRPr/>
          </a:p>
          <a:p>
            <a:pPr indent="0" lvl="0" marL="0" rtl="0" algn="l">
              <a:spcBef>
                <a:spcPts val="0"/>
              </a:spcBef>
              <a:spcAft>
                <a:spcPts val="0"/>
              </a:spcAft>
              <a:buClr>
                <a:schemeClr val="dk1"/>
              </a:buClr>
              <a:buSzPts val="1200"/>
              <a:buFont typeface="Arial"/>
              <a:buNone/>
            </a:pPr>
            <a:r>
              <a:t/>
            </a:r>
            <a:endParaRPr/>
          </a:p>
        </p:txBody>
      </p:sp>
      <p:sp>
        <p:nvSpPr>
          <p:cNvPr id="961" name="Google Shape;961;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3" name="Google Shape;973;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To test the soft feedback idea we designed an experiment in which audience reactions were captured by using flashcards. Flashcards consist of paper cards containing textual information and are often used in learning contexts for memory training. We used them to help viewers to reflect on the specific “concepts” captured by the flashcard text. The flashcards’ spaced order and repetition was used as a method to help participants memorising the cards. Card’s colour, and typographic style was also carefully designed to help participants to easily focus on the key concept captured by the card.  </a:t>
            </a:r>
            <a:endParaRPr/>
          </a:p>
          <a:p>
            <a:pPr indent="0" lvl="0" marL="0" rtl="0" algn="l">
              <a:spcBef>
                <a:spcPts val="0"/>
              </a:spcBef>
              <a:spcAft>
                <a:spcPts val="0"/>
              </a:spcAft>
              <a:buClr>
                <a:schemeClr val="dk1"/>
              </a:buClr>
              <a:buSzPts val="1200"/>
              <a:buFont typeface="Arial"/>
              <a:buNone/>
            </a:pPr>
            <a:r>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The aim of the cards was to elicit three main types of reactions to the speakers’ utterances: emotional, trust, and information needs reactions. </a:t>
            </a:r>
            <a:endParaRPr/>
          </a:p>
          <a:p>
            <a:pPr indent="0" lvl="0" marL="0" rtl="0" algn="l">
              <a:spcBef>
                <a:spcPts val="0"/>
              </a:spcBef>
              <a:spcAft>
                <a:spcPts val="0"/>
              </a:spcAft>
              <a:buClr>
                <a:schemeClr val="dk1"/>
              </a:buClr>
              <a:buSzPts val="1200"/>
              <a:buFont typeface="Arial"/>
              <a:buNone/>
            </a:pPr>
            <a:r>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The trust cards (yellow cards) were designed to provide insights on the main motivations for audience’s trust/distrust. They were specifically designed with the gaol in mind to  </a:t>
            </a:r>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distinguish between trust on the speaker, the debate content, and pre-existing beliefs</a:t>
            </a:r>
            <a:r>
              <a:rPr b="1" lang="en-US" sz="1200">
                <a:solidFill>
                  <a:schemeClr val="dk1"/>
                </a:solidFill>
                <a:latin typeface="Lato"/>
                <a:ea typeface="Lato"/>
                <a:cs typeface="Lato"/>
                <a:sym typeface="Lato"/>
              </a:rPr>
              <a:t>.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Arial"/>
              <a:buNone/>
            </a:pPr>
            <a:r>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Arial"/>
              <a:buNone/>
            </a:pPr>
            <a:r>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Finally the questions cards (blue cards) were designed to provide insights on audience’s information needs. This deck of cards also aimed to inform the type of information analysis and visualizations to be implemented in the EDV replay platform, in order to make the audience viewing experience more informative. </a:t>
            </a:r>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In the following we list the trust cards we designed and the associated type of trust each card aimed at capturing.  The cards colours, and typographic style was carefully designed to help participants to easily focus and memorise the key concept captured by each card.  </a:t>
            </a:r>
            <a:endParaRPr/>
          </a:p>
          <a:p>
            <a:pPr indent="0" lvl="0" marL="0" rtl="0" algn="l">
              <a:spcBef>
                <a:spcPts val="0"/>
              </a:spcBef>
              <a:spcAft>
                <a:spcPts val="0"/>
              </a:spcAft>
              <a:buClr>
                <a:schemeClr val="dk1"/>
              </a:buClr>
              <a:buSzPts val="1200"/>
              <a:buFont typeface="Arial"/>
              <a:buNone/>
            </a:pPr>
            <a:r>
              <a:t/>
            </a:r>
            <a:endParaRPr/>
          </a:p>
        </p:txBody>
      </p:sp>
      <p:sp>
        <p:nvSpPr>
          <p:cNvPr id="974" name="Google Shape;974;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6" name="Google Shape;986;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To test the soft feedback idea we designed an experiment in which audience reactions were captured by using flashcards. Flashcards consist of paper cards containing textual information and are often used in learning contexts for memory training. We used them to help viewers to reflect on the specific “concepts” captured by the flashcard text. The flashcards’ spaced order and repetition was used as a method to help participants memorising the cards. Card’s colour, and typographic style was also carefully designed to help participants to easily focus on the key concept captured by the card.  </a:t>
            </a:r>
            <a:endParaRPr/>
          </a:p>
          <a:p>
            <a:pPr indent="0" lvl="0" marL="0" rtl="0" algn="l">
              <a:spcBef>
                <a:spcPts val="0"/>
              </a:spcBef>
              <a:spcAft>
                <a:spcPts val="0"/>
              </a:spcAft>
              <a:buClr>
                <a:schemeClr val="dk1"/>
              </a:buClr>
              <a:buSzPts val="1200"/>
              <a:buFont typeface="Arial"/>
              <a:buNone/>
            </a:pPr>
            <a:r>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The aim of the cards was to elicit three main types of reactions to the speakers’ utterances: emotional, trust, and information needs reactions. </a:t>
            </a:r>
            <a:endParaRPr/>
          </a:p>
          <a:p>
            <a:pPr indent="0" lvl="0" marL="0" rtl="0" algn="l">
              <a:spcBef>
                <a:spcPts val="0"/>
              </a:spcBef>
              <a:spcAft>
                <a:spcPts val="0"/>
              </a:spcAft>
              <a:buClr>
                <a:schemeClr val="dk1"/>
              </a:buClr>
              <a:buSzPts val="1200"/>
              <a:buFont typeface="Arial"/>
              <a:buNone/>
            </a:pPr>
            <a:r>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The trust cards (yellow cards) were designed to provide insights on the main motivations for audience’s trust/distrust. They were specifically designed with the gaol in mind to  </a:t>
            </a:r>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distinguish between trust on the speaker, the debate content, and pre-existing beliefs</a:t>
            </a:r>
            <a:r>
              <a:rPr b="1" lang="en-US" sz="1200">
                <a:solidFill>
                  <a:schemeClr val="dk1"/>
                </a:solidFill>
                <a:latin typeface="Lato"/>
                <a:ea typeface="Lato"/>
                <a:cs typeface="Lato"/>
                <a:sym typeface="Lato"/>
              </a:rPr>
              <a:t>.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Arial"/>
              <a:buNone/>
            </a:pPr>
            <a:r>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The emotion cards (red cards) were designed to provide insights on audience’s emotional reactions to the debate and can be used as proxy to assess people engagement with the speakers and the debated topics.</a:t>
            </a:r>
            <a:endParaRPr/>
          </a:p>
          <a:p>
            <a:pPr indent="0" lvl="0" marL="0" rtl="0" algn="l">
              <a:spcBef>
                <a:spcPts val="0"/>
              </a:spcBef>
              <a:spcAft>
                <a:spcPts val="0"/>
              </a:spcAft>
              <a:buClr>
                <a:schemeClr val="dk1"/>
              </a:buClr>
              <a:buSzPts val="1200"/>
              <a:buFont typeface="Arial"/>
              <a:buNone/>
            </a:pPr>
            <a:r>
              <a:t/>
            </a:r>
            <a:endParaRPr sz="1200">
              <a:solidFill>
                <a:schemeClr val="dk1"/>
              </a:solidFill>
              <a:latin typeface="Lato"/>
              <a:ea typeface="Lato"/>
              <a:cs typeface="Lato"/>
              <a:sym typeface="Lato"/>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Finally the questions cards (blue cards) were designed to provide insights on audience’s information needs. This deck of cards also aimed to inform the type of information analysis and visualizations to be implemented in the EDV replay platform, in order to make the audience viewing experience more informative. </a:t>
            </a:r>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In the following we list the trust cards we designed and the associated type of trust each card aimed at capturing.  The cards colours, and typographic style was carefully designed to help participants to easily focus and memorise the key concept captured by each card.  </a:t>
            </a:r>
            <a:endParaRPr/>
          </a:p>
          <a:p>
            <a:pPr indent="0" lvl="0" marL="0" rtl="0" algn="l">
              <a:spcBef>
                <a:spcPts val="0"/>
              </a:spcBef>
              <a:spcAft>
                <a:spcPts val="0"/>
              </a:spcAft>
              <a:buClr>
                <a:schemeClr val="dk1"/>
              </a:buClr>
              <a:buSzPts val="1200"/>
              <a:buFont typeface="Arial"/>
              <a:buNone/>
            </a:pPr>
            <a:r>
              <a:t/>
            </a:r>
            <a:endParaRPr/>
          </a:p>
        </p:txBody>
      </p:sp>
      <p:sp>
        <p:nvSpPr>
          <p:cNvPr id="987" name="Google Shape;987;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9" name="Google Shape;999;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We used as test-bed the second political debate between Nick Clegg and Nigel Farage about whether the UK should be in or out of the EU (one hour debate hosted by BBC television on April 2th 2014 </a:t>
            </a:r>
            <a:r>
              <a:rPr lang="en-US" sz="1200" u="sng">
                <a:solidFill>
                  <a:schemeClr val="dk1"/>
                </a:solidFill>
                <a:latin typeface="Lato"/>
                <a:ea typeface="Lato"/>
                <a:cs typeface="Lato"/>
                <a:sym typeface="Lato"/>
                <a:hlinkClick r:id="rId2">
                  <a:extLst>
                    <a:ext uri="{A12FA001-AC4F-418D-AE19-62706E023703}">
                      <ahyp:hlinkClr val="tx"/>
                    </a:ext>
                  </a:extLst>
                </a:hlinkClick>
              </a:rPr>
              <a:t>http://www.bbc.co.uk/news/uk-politics-26443312</a:t>
            </a:r>
            <a:r>
              <a:rPr lang="en-US" sz="1200">
                <a:solidFill>
                  <a:schemeClr val="dk1"/>
                </a:solidFill>
                <a:latin typeface="Lato"/>
                <a:ea typeface="Lato"/>
                <a:cs typeface="Lato"/>
                <a:sym typeface="Lato"/>
              </a:rPr>
              <a:t>).</a:t>
            </a:r>
            <a:endParaRPr/>
          </a:p>
          <a:p>
            <a:pPr indent="0" lvl="0" marL="0" rtl="0" algn="l">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A study was run with 15 Leed’s University students in which participants were asked to watch the political debate and raise the flashcards as the debate unfolded. Students were asked to raise the flashcard that most represented their “feeling” toward what was being said by the politicians during the debate. This procedure was repeated throughout the entire debate allowing the participants to raise the cards as many times as they wanted, whenever any event during the debate triggered any reaction from their </a:t>
            </a:r>
            <a:endParaRPr/>
          </a:p>
          <a:p>
            <a:pPr indent="0" lvl="0" marL="0" rtl="0" algn="l">
              <a:spcBef>
                <a:spcPts val="0"/>
              </a:spcBef>
              <a:spcAft>
                <a:spcPts val="0"/>
              </a:spcAft>
              <a:buClr>
                <a:schemeClr val="dk1"/>
              </a:buClr>
              <a:buSzPts val="1200"/>
              <a:buFont typeface="Arial"/>
              <a:buNone/>
            </a:pPr>
            <a:r>
              <a:t/>
            </a:r>
            <a:endParaRPr/>
          </a:p>
        </p:txBody>
      </p:sp>
      <p:sp>
        <p:nvSpPr>
          <p:cNvPr id="1000" name="Google Shape;1000;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6" name="Google Shape;1006;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007" name="Google Shape;1007;p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5" name="Google Shape;1015;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016" name="Google Shape;1016;p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3" name="Google Shape;1023;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024" name="Google Shape;1024;p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646" name="Google Shape;64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1" name="Google Shape;1031;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032" name="Google Shape;1032;p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9" name="Google Shape;1039;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040" name="Google Shape;1040;p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4" name="Google Shape;1054;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04040"/>
              </a:buClr>
              <a:buSzPts val="1200"/>
              <a:buFont typeface="Arial"/>
              <a:buNone/>
            </a:pPr>
            <a:r>
              <a:rPr lang="en-US" sz="1200">
                <a:solidFill>
                  <a:srgbClr val="404040"/>
                </a:solidFill>
              </a:rPr>
              <a:t>We’ll use soft feedback analysis to investigate and measure which democratic entitlement is triggered at specific time of the political debate and by specific political topics and actors. </a:t>
            </a:r>
            <a:endParaRPr/>
          </a:p>
        </p:txBody>
      </p:sp>
      <p:sp>
        <p:nvSpPr>
          <p:cNvPr id="1055" name="Google Shape;1055;p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2" name="Google Shape;1062;p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04040"/>
              </a:buClr>
              <a:buSzPts val="1200"/>
              <a:buFont typeface="Arial"/>
              <a:buNone/>
            </a:pPr>
            <a:r>
              <a:rPr lang="en-US" sz="1200">
                <a:solidFill>
                  <a:srgbClr val="404040"/>
                </a:solidFill>
              </a:rPr>
              <a:t>We’ll use soft feedback analysis to investigate and measure which democratic entitlement is triggered at specific time of the political debate and by specific political topics and actors. </a:t>
            </a:r>
            <a:endParaRPr/>
          </a:p>
        </p:txBody>
      </p:sp>
      <p:sp>
        <p:nvSpPr>
          <p:cNvPr id="1063" name="Google Shape;1063;p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9" name="Google Shape;1069;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070" name="Google Shape;1070;p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5" name="Google Shape;1075;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076" name="Google Shape;1076;p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1" name="Google Shape;1081;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04040"/>
              </a:buClr>
              <a:buSzPts val="1200"/>
              <a:buFont typeface="Arial"/>
              <a:buNone/>
            </a:pPr>
            <a:r>
              <a:rPr lang="en-US" sz="1200">
                <a:solidFill>
                  <a:srgbClr val="404040"/>
                </a:solidFill>
              </a:rPr>
              <a:t>We’ll use soft feedback analysis to investigate and measure which democratic entitlement is triggered at specific time of the political debate and by specific political topics and actors. </a:t>
            </a:r>
            <a:endParaRPr/>
          </a:p>
        </p:txBody>
      </p:sp>
      <p:sp>
        <p:nvSpPr>
          <p:cNvPr id="1082" name="Google Shape;1082;p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8" name="Google Shape;1088;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089" name="Google Shape;1089;p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4" name="Google Shape;1094;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04040"/>
              </a:buClr>
              <a:buSzPts val="1200"/>
              <a:buFont typeface="Arial"/>
              <a:buNone/>
            </a:pPr>
            <a:r>
              <a:rPr lang="en-US" sz="1200">
                <a:solidFill>
                  <a:srgbClr val="404040"/>
                </a:solidFill>
              </a:rPr>
              <a:t>We’ll use soft feedback analysis to investigate and measure which democratic entitlement is triggered at specific time of the political debate and by specific political topics and actors. </a:t>
            </a:r>
            <a:endParaRPr/>
          </a:p>
        </p:txBody>
      </p:sp>
      <p:sp>
        <p:nvSpPr>
          <p:cNvPr id="1095" name="Google Shape;1095;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1" name="Google Shape;1101;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04040"/>
              </a:buClr>
              <a:buSzPts val="1200"/>
              <a:buFont typeface="Arial"/>
              <a:buNone/>
            </a:pPr>
            <a:r>
              <a:rPr lang="en-US" sz="1200">
                <a:solidFill>
                  <a:srgbClr val="404040"/>
                </a:solidFill>
              </a:rPr>
              <a:t>We’ll use soft feedback analysis to investigate and measure which democratic entitlement is triggered at specific time of the political debate and by specific political topics and actors. </a:t>
            </a:r>
            <a:endParaRPr/>
          </a:p>
        </p:txBody>
      </p:sp>
      <p:sp>
        <p:nvSpPr>
          <p:cNvPr id="1102" name="Google Shape;1102;p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8" name="Google Shape;1108;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109" name="Google Shape;1109;p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4" name="Google Shape;1114;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115" name="Google Shape;1115;p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0" name="Google Shape;1120;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5" name="Google Shape;112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0" name="Google Shape;1130;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5" name="Google Shape;1135;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0" name="Google Shape;1140;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5" name="Google Shape;1145;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150" name="Google Shape;1150;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p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155" name="Google Shape;1155;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2" name="Google Shape;1162;p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163" name="Google Shape;1163;p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9" name="Google Shape;1169;p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170" name="Google Shape;1170;p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176" name="Google Shape;1176;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p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181" name="Google Shape;1181;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7" name="Google Shape;1187;p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04040"/>
              </a:buClr>
              <a:buSzPts val="1200"/>
              <a:buFont typeface="Arial"/>
              <a:buNone/>
            </a:pPr>
            <a:r>
              <a:rPr lang="en-US" sz="1200">
                <a:solidFill>
                  <a:srgbClr val="404040"/>
                </a:solidFill>
              </a:rPr>
              <a:t>We’ll use soft feedback analysis to investigate and measure which democratic entitlement is triggered at specific time of the political debate and by specific political topics and actors. </a:t>
            </a:r>
            <a:endParaRPr/>
          </a:p>
        </p:txBody>
      </p:sp>
      <p:sp>
        <p:nvSpPr>
          <p:cNvPr id="1188" name="Google Shape;1188;p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p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04040"/>
              </a:buClr>
              <a:buSzPts val="1200"/>
              <a:buFont typeface="Arial"/>
              <a:buNone/>
            </a:pPr>
            <a:r>
              <a:rPr lang="en-US" sz="1200">
                <a:solidFill>
                  <a:srgbClr val="404040"/>
                </a:solidFill>
              </a:rPr>
              <a:t>We’ll use soft feedback analysis to investigate and measure which democratic entitlement is triggered at specific time of the political debate and by specific political topics and actors. </a:t>
            </a:r>
            <a:endParaRPr/>
          </a:p>
        </p:txBody>
      </p:sp>
      <p:sp>
        <p:nvSpPr>
          <p:cNvPr id="1195" name="Google Shape;1195;p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202" name="Google Shape;1202;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9" name="Google Shape;1209;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6" name="Google Shape;1216;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3" name="Google Shape;1223;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300">
                <a:solidFill>
                  <a:srgbClr val="595959"/>
                </a:solidFill>
                <a:latin typeface="Lato"/>
                <a:ea typeface="Lato"/>
                <a:cs typeface="Lato"/>
                <a:sym typeface="Lato"/>
              </a:rPr>
              <a:t>ethics of abortion: Is it morally acceptable to terminate a pregnancy?</a:t>
            </a:r>
            <a:endParaRPr sz="1300">
              <a:solidFill>
                <a:srgbClr val="595959"/>
              </a:solidFill>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US" sz="1300">
                <a:solidFill>
                  <a:srgbClr val="595959"/>
                </a:solidFill>
                <a:latin typeface="Lato"/>
                <a:ea typeface="Lato"/>
                <a:cs typeface="Lato"/>
                <a:sym typeface="Lato"/>
              </a:rPr>
              <a:t>The use of artificial intelligence: As AI technology becomes more advanced, there are ethical concerns about the use of AI in decision-making and other areas</a:t>
            </a:r>
            <a:endParaRPr sz="1300">
              <a:solidFill>
                <a:srgbClr val="595959"/>
              </a:solidFill>
              <a:latin typeface="Lato"/>
              <a:ea typeface="Lato"/>
              <a:cs typeface="Lato"/>
              <a:sym typeface="Lato"/>
            </a:endParaRPr>
          </a:p>
          <a:p>
            <a:pPr indent="0" lvl="0" marL="0" rtl="0" algn="l">
              <a:lnSpc>
                <a:spcPct val="115000"/>
              </a:lnSpc>
              <a:spcBef>
                <a:spcPts val="1200"/>
              </a:spcBef>
              <a:spcAft>
                <a:spcPts val="1200"/>
              </a:spcAft>
              <a:buClr>
                <a:schemeClr val="dk1"/>
              </a:buClr>
              <a:buSzPts val="1100"/>
              <a:buFont typeface="Arial"/>
              <a:buNone/>
            </a:pPr>
            <a:r>
              <a:rPr lang="en-US" sz="1300">
                <a:solidFill>
                  <a:srgbClr val="595959"/>
                </a:solidFill>
                <a:latin typeface="Lato"/>
                <a:ea typeface="Lato"/>
                <a:cs typeface="Lato"/>
                <a:sym typeface="Lato"/>
              </a:rPr>
              <a:t>The concept of free speech: To what extent should individuals be allowed to express their opinions freely, even if those opinions are controversial or offensive?</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0" name="Google Shape;1230;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7" name="Google Shape;1237;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4" name="Google Shape;1244;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1" name="Google Shape;1251;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258" name="Google Shape;1258;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5" name="Google Shape;1265;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266" name="Google Shape;1266;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6" name="Google Shape;1276;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277" name="Google Shape;1277;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8" name="Google Shape;1288;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Top100: </a:t>
            </a:r>
            <a:endParaRPr/>
          </a:p>
          <a:p>
            <a:pPr indent="0" lvl="0" marL="0" marR="0" rtl="0" algn="l">
              <a:lnSpc>
                <a:spcPct val="100000"/>
              </a:lnSpc>
              <a:spcBef>
                <a:spcPts val="0"/>
              </a:spcBef>
              <a:spcAft>
                <a:spcPts val="0"/>
              </a:spcAft>
              <a:buClr>
                <a:schemeClr val="dk1"/>
              </a:buClr>
              <a:buSzPts val="1200"/>
              <a:buFont typeface="Calibri"/>
              <a:buNone/>
            </a:pPr>
            <a:r>
              <a:rPr lang="en-US"/>
              <a:t>Various interactions and activities: for applicants both education, solutions to mitigate bias and quantification; for reviewers quantification</a:t>
            </a:r>
            <a:endParaRPr/>
          </a:p>
          <a:p>
            <a:pPr indent="0" lvl="0" marL="0" marR="0" rtl="0" algn="l">
              <a:lnSpc>
                <a:spcPct val="100000"/>
              </a:lnSpc>
              <a:spcBef>
                <a:spcPts val="0"/>
              </a:spcBef>
              <a:spcAft>
                <a:spcPts val="0"/>
              </a:spcAft>
              <a:buClr>
                <a:schemeClr val="dk1"/>
              </a:buClr>
              <a:buSzPts val="1200"/>
              <a:buFont typeface="Calibri"/>
              <a:buNone/>
            </a:pPr>
            <a:r>
              <a:rPr lang="en-US"/>
              <a:t>Added value: tools directly for ML developers, quantification for both applicants and reviewers.</a:t>
            </a:r>
            <a:endParaRPr/>
          </a:p>
          <a:p>
            <a:pPr indent="0" lvl="0" marL="0" marR="0" rtl="0" algn="l">
              <a:lnSpc>
                <a:spcPct val="100000"/>
              </a:lnSpc>
              <a:spcBef>
                <a:spcPts val="0"/>
              </a:spcBef>
              <a:spcAft>
                <a:spcPts val="0"/>
              </a:spcAft>
              <a:buClr>
                <a:schemeClr val="dk1"/>
              </a:buClr>
              <a:buSzPts val="1200"/>
              <a:buFont typeface="Calibri"/>
              <a:buNone/>
            </a:pPr>
            <a:r>
              <a:rPr lang="en-US"/>
              <a:t>OECD documents: </a:t>
            </a:r>
            <a:endParaRPr/>
          </a:p>
          <a:p>
            <a:pPr indent="0" lvl="0" marL="0" marR="0" rtl="0" algn="l">
              <a:lnSpc>
                <a:spcPct val="100000"/>
              </a:lnSpc>
              <a:spcBef>
                <a:spcPts val="0"/>
              </a:spcBef>
              <a:spcAft>
                <a:spcPts val="0"/>
              </a:spcAft>
              <a:buClr>
                <a:schemeClr val="dk1"/>
              </a:buClr>
              <a:buSzPts val="1200"/>
              <a:buFont typeface="Calibri"/>
              <a:buNone/>
            </a:pPr>
            <a:r>
              <a:rPr lang="en-US"/>
              <a:t>Various interactions and activities: chatbot (later also causal graphs) for policy makers</a:t>
            </a:r>
            <a:endParaRPr/>
          </a:p>
          <a:p>
            <a:pPr indent="0" lvl="0" marL="0" marR="0" rtl="0" algn="l">
              <a:lnSpc>
                <a:spcPct val="100000"/>
              </a:lnSpc>
              <a:spcBef>
                <a:spcPts val="0"/>
              </a:spcBef>
              <a:spcAft>
                <a:spcPts val="0"/>
              </a:spcAft>
              <a:buClr>
                <a:schemeClr val="dk1"/>
              </a:buClr>
              <a:buSzPts val="1200"/>
              <a:buFont typeface="Calibri"/>
              <a:buNone/>
            </a:pPr>
            <a:r>
              <a:rPr lang="en-US"/>
              <a:t>Added value: policy makers find best practices; journalists, general public get info on policies in a more approachable manner</a:t>
            </a:r>
            <a:endParaRPr/>
          </a:p>
        </p:txBody>
      </p:sp>
      <p:sp>
        <p:nvSpPr>
          <p:cNvPr id="1289" name="Google Shape;1289;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9" name="Google Shape;1299;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A2253"/>
              </a:buClr>
              <a:buSzPts val="1200"/>
              <a:buFont typeface="Calibri"/>
              <a:buNone/>
            </a:pPr>
            <a:r>
              <a:rPr lang="en-US" sz="1200">
                <a:solidFill>
                  <a:srgbClr val="1A2253"/>
                </a:solidFill>
                <a:latin typeface="Calibri"/>
                <a:ea typeface="Calibri"/>
                <a:cs typeface="Calibri"/>
                <a:sym typeface="Calibri"/>
              </a:rPr>
              <a:t>Provide data-related information (i.e. which data are used, how have these been obtained, from which sources, if and when they are updated, etc)</a:t>
            </a:r>
            <a:endParaRPr b="1" sz="1200">
              <a:solidFill>
                <a:srgbClr val="1A2253"/>
              </a:solidFill>
              <a:latin typeface="Calibri"/>
              <a:ea typeface="Calibri"/>
              <a:cs typeface="Calibri"/>
              <a:sym typeface="Calibri"/>
            </a:endParaRPr>
          </a:p>
          <a:p>
            <a:pPr indent="0" lvl="0" marL="0" rtl="0" algn="l">
              <a:spcBef>
                <a:spcPts val="0"/>
              </a:spcBef>
              <a:spcAft>
                <a:spcPts val="0"/>
              </a:spcAft>
              <a:buClr>
                <a:schemeClr val="dk1"/>
              </a:buClr>
              <a:buSzPts val="1200"/>
              <a:buFont typeface="Arial"/>
              <a:buNone/>
            </a:pPr>
            <a:r>
              <a:t/>
            </a:r>
            <a:endParaRPr/>
          </a:p>
        </p:txBody>
      </p:sp>
      <p:sp>
        <p:nvSpPr>
          <p:cNvPr id="1300" name="Google Shape;1300;p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0" name="Google Shape;1310;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A2253"/>
              </a:buClr>
              <a:buSzPts val="1200"/>
              <a:buFont typeface="Calibri"/>
              <a:buNone/>
            </a:pPr>
            <a:r>
              <a:rPr lang="en-US" sz="1200">
                <a:solidFill>
                  <a:srgbClr val="1A2253"/>
                </a:solidFill>
                <a:latin typeface="Calibri"/>
                <a:ea typeface="Calibri"/>
                <a:cs typeface="Calibri"/>
                <a:sym typeface="Calibri"/>
              </a:rPr>
              <a:t>Anything you like to present. </a:t>
            </a:r>
            <a:r>
              <a:rPr b="1" i="1" lang="en-US" sz="1200" u="sng">
                <a:solidFill>
                  <a:srgbClr val="1A2253"/>
                </a:solidFill>
                <a:latin typeface="Calibri"/>
                <a:ea typeface="Calibri"/>
                <a:cs typeface="Calibri"/>
                <a:sym typeface="Calibri"/>
              </a:rPr>
              <a:t>Prepare a Live Demo, but also have a video/recording as Plan B</a:t>
            </a:r>
            <a:endParaRPr sz="1000">
              <a:solidFill>
                <a:srgbClr val="1A2253"/>
              </a:solidFill>
              <a:latin typeface="Calibri"/>
              <a:ea typeface="Calibri"/>
              <a:cs typeface="Calibri"/>
              <a:sym typeface="Calibri"/>
            </a:endParaRPr>
          </a:p>
          <a:p>
            <a:pPr indent="0" lvl="0" marL="0" rtl="0" algn="l">
              <a:spcBef>
                <a:spcPts val="0"/>
              </a:spcBef>
              <a:spcAft>
                <a:spcPts val="0"/>
              </a:spcAft>
              <a:buClr>
                <a:schemeClr val="dk1"/>
              </a:buClr>
              <a:buSzPts val="1200"/>
              <a:buFont typeface="Arial"/>
              <a:buNone/>
            </a:pPr>
            <a:r>
              <a:t/>
            </a:r>
            <a:endParaRPr/>
          </a:p>
        </p:txBody>
      </p:sp>
      <p:sp>
        <p:nvSpPr>
          <p:cNvPr id="1311" name="Google Shape;1311;p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595959"/>
              </a:buClr>
              <a:buSzPts val="1300"/>
              <a:buFont typeface="Lato"/>
              <a:buNone/>
            </a:pPr>
            <a:r>
              <a:rPr lang="en-US" sz="1300">
                <a:solidFill>
                  <a:srgbClr val="595959"/>
                </a:solidFill>
                <a:latin typeface="Lato"/>
                <a:ea typeface="Lato"/>
                <a:cs typeface="Lato"/>
                <a:sym typeface="Lato"/>
              </a:rPr>
              <a:t>In any case no lack of debates out there!</a:t>
            </a:r>
            <a:endParaRPr sz="1300">
              <a:solidFill>
                <a:srgbClr val="595959"/>
              </a:solidFill>
              <a:latin typeface="Lato"/>
              <a:ea typeface="Lato"/>
              <a:cs typeface="Lato"/>
              <a:sym typeface="Lato"/>
            </a:endParaRPr>
          </a:p>
          <a:p>
            <a:pPr indent="0" lvl="0" marL="0" rtl="0" algn="l">
              <a:spcBef>
                <a:spcPts val="0"/>
              </a:spcBef>
              <a:spcAft>
                <a:spcPts val="0"/>
              </a:spcAft>
              <a:buClr>
                <a:schemeClr val="dk1"/>
              </a:buClr>
              <a:buSzPts val="1300"/>
              <a:buFont typeface="Calibri"/>
              <a:buNone/>
            </a:pPr>
            <a:r>
              <a:t/>
            </a:r>
            <a:endParaRPr sz="1300">
              <a:solidFill>
                <a:srgbClr val="595959"/>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US" sz="1300">
                <a:solidFill>
                  <a:srgbClr val="595959"/>
                </a:solidFill>
                <a:latin typeface="Lato"/>
                <a:ea typeface="Lato"/>
                <a:cs typeface="Lato"/>
                <a:sym typeface="Lato"/>
              </a:rPr>
              <a:t>Net neutrality regulations: the principle that all internet traffic should be treated equally, without discrimination or preference : necessary to ensure a fair and open internet, while others argue that they hinder innovation and investment in the broadband industry.</a:t>
            </a:r>
            <a:endParaRPr sz="1300">
              <a:solidFill>
                <a:srgbClr val="595959"/>
              </a:solidFill>
              <a:latin typeface="Lato"/>
              <a:ea typeface="Lato"/>
              <a:cs typeface="Lato"/>
              <a:sym typeface="Lato"/>
            </a:endParaRPr>
          </a:p>
          <a:p>
            <a:pPr indent="0" lvl="0" marL="0" rtl="0" algn="l">
              <a:spcBef>
                <a:spcPts val="0"/>
              </a:spcBef>
              <a:spcAft>
                <a:spcPts val="0"/>
              </a:spcAft>
              <a:buClr>
                <a:srgbClr val="595959"/>
              </a:buClr>
              <a:buSzPts val="1300"/>
              <a:buFont typeface="Lato"/>
              <a:buNone/>
            </a:pPr>
            <a:r>
              <a:rPr lang="en-US" sz="1300">
                <a:solidFill>
                  <a:srgbClr val="595959"/>
                </a:solidFill>
                <a:latin typeface="Lato"/>
                <a:ea typeface="Lato"/>
                <a:cs typeface="Lato"/>
                <a:sym typeface="Lato"/>
              </a:rPr>
              <a:t>Gun control regulations: some arguing that stricter regulations are needed to prevent gun violence, while others argue that such regulations violate the right to bear arms</a:t>
            </a:r>
            <a:endParaRPr sz="1300">
              <a:solidFill>
                <a:srgbClr val="595959"/>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US" sz="1300">
                <a:solidFill>
                  <a:srgbClr val="595959"/>
                </a:solidFill>
                <a:latin typeface="Lato"/>
                <a:ea typeface="Lato"/>
                <a:cs typeface="Lato"/>
                <a:sym typeface="Lato"/>
              </a:rPr>
              <a:t>Environmental regulations: protecting the environment,  laws governing air and water pollution, the use of hazardous chemicals, protection of endangered species. </a:t>
            </a:r>
            <a:endParaRPr sz="1300">
              <a:solidFill>
                <a:srgbClr val="595959"/>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US" sz="1300">
                <a:solidFill>
                  <a:srgbClr val="595959"/>
                </a:solidFill>
                <a:latin typeface="Lato"/>
                <a:ea typeface="Lato"/>
                <a:cs typeface="Lato"/>
                <a:sym typeface="Lato"/>
              </a:rPr>
              <a:t>Immigration regulations</a:t>
            </a:r>
            <a:endParaRPr sz="1300">
              <a:solidFill>
                <a:srgbClr val="595959"/>
              </a:solidFill>
              <a:latin typeface="Lato"/>
              <a:ea typeface="Lato"/>
              <a:cs typeface="Lato"/>
              <a:sym typeface="Lato"/>
            </a:endParaRPr>
          </a:p>
          <a:p>
            <a:pPr indent="0" lvl="0" marL="0" rtl="0" algn="l">
              <a:spcBef>
                <a:spcPts val="0"/>
              </a:spcBef>
              <a:spcAft>
                <a:spcPts val="0"/>
              </a:spcAft>
              <a:buClr>
                <a:srgbClr val="595959"/>
              </a:buClr>
              <a:buSzPts val="1300"/>
              <a:buFont typeface="Lato"/>
              <a:buNone/>
            </a:pPr>
            <a:r>
              <a:rPr lang="en-US" sz="1300">
                <a:solidFill>
                  <a:srgbClr val="595959"/>
                </a:solidFill>
                <a:latin typeface="Lato"/>
                <a:ea typeface="Lato"/>
                <a:cs typeface="Lato"/>
                <a:sym typeface="Lato"/>
              </a:rPr>
              <a:t>Financial regulations: The financial industry is heavily regulated, with laws governing the activities of banks, investment firms, and other financial institutions. </a:t>
            </a:r>
            <a:endParaRPr sz="1300">
              <a:solidFill>
                <a:srgbClr val="595959"/>
              </a:solidFill>
              <a:latin typeface="Lato"/>
              <a:ea typeface="Lato"/>
              <a:cs typeface="Lato"/>
              <a:sym typeface="Lato"/>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321" name="Google Shape;1321;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330" name="Google Shape;1330;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337" name="Google Shape;1337;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348" name="Google Shape;1348;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359" name="Google Shape;1359;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373" name="Google Shape;1373;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384" name="Google Shape;1384;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394" name="Google Shape;1394;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404" name="Google Shape;1404;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415" name="Google Shape;1415;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300">
                <a:solidFill>
                  <a:srgbClr val="595959"/>
                </a:solidFill>
                <a:latin typeface="Lato"/>
                <a:ea typeface="Lato"/>
                <a:cs typeface="Lato"/>
                <a:sym typeface="Lato"/>
              </a:rPr>
              <a:t>Linear  vs pure argumentative edge cases: show the spectrum - show in images</a:t>
            </a:r>
            <a:endParaRPr sz="1300">
              <a:solidFill>
                <a:srgbClr val="595959"/>
              </a:solidFill>
              <a:latin typeface="Lato"/>
              <a:ea typeface="Lato"/>
              <a:cs typeface="Lato"/>
              <a:sym typeface="Lato"/>
            </a:endParaRPr>
          </a:p>
          <a:p>
            <a:pPr indent="-311150" lvl="0" marL="457200" rtl="0" algn="l">
              <a:lnSpc>
                <a:spcPct val="115000"/>
              </a:lnSpc>
              <a:spcBef>
                <a:spcPts val="1200"/>
              </a:spcBef>
              <a:spcAft>
                <a:spcPts val="0"/>
              </a:spcAft>
              <a:buClr>
                <a:srgbClr val="595959"/>
              </a:buClr>
              <a:buSzPts val="1300"/>
              <a:buFont typeface="Lato"/>
              <a:buAutoNum type="arabicPeriod"/>
            </a:pPr>
            <a:r>
              <a:rPr lang="en-US" sz="1300">
                <a:solidFill>
                  <a:srgbClr val="595959"/>
                </a:solidFill>
                <a:latin typeface="Lato"/>
                <a:ea typeface="Lato"/>
                <a:cs typeface="Lato"/>
                <a:sym typeface="Lato"/>
              </a:rPr>
              <a:t>Pure linear (dialogue)                   </a:t>
            </a:r>
            <a:endParaRPr sz="1300">
              <a:solidFill>
                <a:srgbClr val="595959"/>
              </a:solidFill>
              <a:latin typeface="Lato"/>
              <a:ea typeface="Lato"/>
              <a:cs typeface="Lato"/>
              <a:sym typeface="Lato"/>
            </a:endParaRPr>
          </a:p>
          <a:p>
            <a:pPr indent="-311150" lvl="0" marL="457200" rtl="0" algn="l">
              <a:lnSpc>
                <a:spcPct val="115000"/>
              </a:lnSpc>
              <a:spcBef>
                <a:spcPts val="0"/>
              </a:spcBef>
              <a:spcAft>
                <a:spcPts val="0"/>
              </a:spcAft>
              <a:buClr>
                <a:srgbClr val="595959"/>
              </a:buClr>
              <a:buSzPts val="1300"/>
              <a:buFont typeface="Lato"/>
              <a:buAutoNum type="arabicPeriod"/>
            </a:pPr>
            <a:r>
              <a:rPr lang="en-US" sz="1300">
                <a:solidFill>
                  <a:srgbClr val="595959"/>
                </a:solidFill>
                <a:latin typeface="Lato"/>
                <a:ea typeface="Lato"/>
                <a:cs typeface="Lato"/>
                <a:sym typeface="Lato"/>
              </a:rPr>
              <a:t>Reply </a:t>
            </a:r>
            <a:endParaRPr sz="1300">
              <a:solidFill>
                <a:srgbClr val="595959"/>
              </a:solidFill>
              <a:latin typeface="Lato"/>
              <a:ea typeface="Lato"/>
              <a:cs typeface="Lato"/>
              <a:sym typeface="Lato"/>
            </a:endParaRPr>
          </a:p>
          <a:p>
            <a:pPr indent="-311150" lvl="0" marL="457200" rtl="0" algn="l">
              <a:lnSpc>
                <a:spcPct val="115000"/>
              </a:lnSpc>
              <a:spcBef>
                <a:spcPts val="0"/>
              </a:spcBef>
              <a:spcAft>
                <a:spcPts val="0"/>
              </a:spcAft>
              <a:buClr>
                <a:srgbClr val="595959"/>
              </a:buClr>
              <a:buSzPts val="1300"/>
              <a:buFont typeface="Lato"/>
              <a:buAutoNum type="arabicPeriod"/>
            </a:pPr>
            <a:r>
              <a:rPr lang="en-US" sz="1300">
                <a:solidFill>
                  <a:srgbClr val="595959"/>
                </a:solidFill>
                <a:latin typeface="Lato"/>
                <a:ea typeface="Lato"/>
                <a:cs typeface="Lato"/>
                <a:sym typeface="Lato"/>
              </a:rPr>
              <a:t>Threads (like slack)</a:t>
            </a:r>
            <a:endParaRPr sz="1300">
              <a:solidFill>
                <a:srgbClr val="595959"/>
              </a:solidFill>
              <a:latin typeface="Lato"/>
              <a:ea typeface="Lato"/>
              <a:cs typeface="Lato"/>
              <a:sym typeface="Lato"/>
            </a:endParaRPr>
          </a:p>
          <a:p>
            <a:pPr indent="-311150" lvl="0" marL="457200" rtl="0" algn="l">
              <a:lnSpc>
                <a:spcPct val="115000"/>
              </a:lnSpc>
              <a:spcBef>
                <a:spcPts val="0"/>
              </a:spcBef>
              <a:spcAft>
                <a:spcPts val="0"/>
              </a:spcAft>
              <a:buClr>
                <a:srgbClr val="595959"/>
              </a:buClr>
              <a:buSzPts val="1300"/>
              <a:buFont typeface="Lato"/>
              <a:buAutoNum type="arabicPeriod"/>
            </a:pPr>
            <a:r>
              <a:rPr lang="en-US" sz="1300">
                <a:solidFill>
                  <a:srgbClr val="595959"/>
                </a:solidFill>
                <a:latin typeface="Lato"/>
                <a:ea typeface="Lato"/>
                <a:cs typeface="Lato"/>
                <a:sym typeface="Lato"/>
              </a:rPr>
              <a:t>Multi thread - forum</a:t>
            </a:r>
            <a:endParaRPr sz="1300">
              <a:solidFill>
                <a:srgbClr val="595959"/>
              </a:solidFill>
              <a:latin typeface="Lato"/>
              <a:ea typeface="Lato"/>
              <a:cs typeface="Lato"/>
              <a:sym typeface="Lato"/>
            </a:endParaRPr>
          </a:p>
          <a:p>
            <a:pPr indent="-311150" lvl="0" marL="457200" rtl="0" algn="l">
              <a:lnSpc>
                <a:spcPct val="115000"/>
              </a:lnSpc>
              <a:spcBef>
                <a:spcPts val="0"/>
              </a:spcBef>
              <a:spcAft>
                <a:spcPts val="0"/>
              </a:spcAft>
              <a:buClr>
                <a:srgbClr val="595959"/>
              </a:buClr>
              <a:buSzPts val="1300"/>
              <a:buFont typeface="Lato"/>
              <a:buAutoNum type="arabicPeriod"/>
            </a:pPr>
            <a:r>
              <a:rPr lang="en-US" sz="1300">
                <a:solidFill>
                  <a:srgbClr val="595959"/>
                </a:solidFill>
                <a:latin typeface="Lato"/>
                <a:ea typeface="Lato"/>
                <a:cs typeface="Lato"/>
                <a:sym typeface="Lato"/>
              </a:rPr>
              <a:t>?</a:t>
            </a:r>
            <a:endParaRPr sz="1300">
              <a:solidFill>
                <a:srgbClr val="595959"/>
              </a:solidFill>
              <a:latin typeface="Lato"/>
              <a:ea typeface="Lato"/>
              <a:cs typeface="Lato"/>
              <a:sym typeface="Lato"/>
            </a:endParaRPr>
          </a:p>
          <a:p>
            <a:pPr indent="-311150" lvl="0" marL="457200" rtl="0" algn="l">
              <a:lnSpc>
                <a:spcPct val="115000"/>
              </a:lnSpc>
              <a:spcBef>
                <a:spcPts val="0"/>
              </a:spcBef>
              <a:spcAft>
                <a:spcPts val="0"/>
              </a:spcAft>
              <a:buClr>
                <a:srgbClr val="595959"/>
              </a:buClr>
              <a:buSzPts val="1300"/>
              <a:buFont typeface="Lato"/>
              <a:buAutoNum type="arabicPeriod"/>
            </a:pPr>
            <a:r>
              <a:rPr lang="en-US" sz="1300">
                <a:solidFill>
                  <a:srgbClr val="595959"/>
                </a:solidFill>
                <a:latin typeface="Lato"/>
                <a:ea typeface="Lato"/>
                <a:cs typeface="Lato"/>
                <a:sym typeface="Lato"/>
              </a:rPr>
              <a:t>Deliberatorium</a:t>
            </a:r>
            <a:endParaRPr sz="1300">
              <a:solidFill>
                <a:srgbClr val="595959"/>
              </a:solidFill>
              <a:latin typeface="Lato"/>
              <a:ea typeface="Lato"/>
              <a:cs typeface="Lato"/>
              <a:sym typeface="Lato"/>
            </a:endParaRPr>
          </a:p>
          <a:p>
            <a:pPr indent="-311150" lvl="0" marL="457200" rtl="0" algn="l">
              <a:lnSpc>
                <a:spcPct val="115000"/>
              </a:lnSpc>
              <a:spcBef>
                <a:spcPts val="0"/>
              </a:spcBef>
              <a:spcAft>
                <a:spcPts val="0"/>
              </a:spcAft>
              <a:buClr>
                <a:srgbClr val="595959"/>
              </a:buClr>
              <a:buSzPts val="1300"/>
              <a:buFont typeface="Lato"/>
              <a:buAutoNum type="arabicPeriod"/>
            </a:pPr>
            <a:r>
              <a:rPr lang="en-US" sz="1300">
                <a:solidFill>
                  <a:srgbClr val="595959"/>
                </a:solidFill>
                <a:latin typeface="Lato"/>
                <a:ea typeface="Lato"/>
                <a:cs typeface="Lato"/>
                <a:sym typeface="Lato"/>
              </a:rPr>
              <a:t>Kialo - multi level argumentative</a:t>
            </a:r>
            <a:endParaRPr sz="1300">
              <a:solidFill>
                <a:srgbClr val="595959"/>
              </a:solidFill>
              <a:latin typeface="Lato"/>
              <a:ea typeface="Lato"/>
              <a:cs typeface="Lato"/>
              <a:sym typeface="Lato"/>
            </a:endParaRPr>
          </a:p>
          <a:p>
            <a:pPr indent="-311150" lvl="0" marL="457200" rtl="0" algn="l">
              <a:lnSpc>
                <a:spcPct val="115000"/>
              </a:lnSpc>
              <a:spcBef>
                <a:spcPts val="0"/>
              </a:spcBef>
              <a:spcAft>
                <a:spcPts val="0"/>
              </a:spcAft>
              <a:buClr>
                <a:srgbClr val="595959"/>
              </a:buClr>
              <a:buSzPts val="1300"/>
              <a:buFont typeface="Lato"/>
              <a:buAutoNum type="arabicPeriod"/>
            </a:pPr>
            <a:r>
              <a:rPr lang="en-US" sz="1300">
                <a:solidFill>
                  <a:srgbClr val="595959"/>
                </a:solidFill>
                <a:latin typeface="Lato"/>
                <a:ea typeface="Lato"/>
                <a:cs typeface="Lato"/>
                <a:sym typeface="Lato"/>
              </a:rPr>
              <a:t>AIF</a:t>
            </a:r>
            <a:endParaRPr sz="1300">
              <a:solidFill>
                <a:srgbClr val="595959"/>
              </a:solidFill>
              <a:latin typeface="Lato"/>
              <a:ea typeface="Lato"/>
              <a:cs typeface="Lato"/>
              <a:sym typeface="Lato"/>
            </a:endParaRPr>
          </a:p>
          <a:p>
            <a:pPr indent="0" lvl="0" marL="0" rtl="0" algn="l">
              <a:spcBef>
                <a:spcPts val="1200"/>
              </a:spcBef>
              <a:spcAft>
                <a:spcPts val="0"/>
              </a:spcAft>
              <a:buClr>
                <a:schemeClr val="dk1"/>
              </a:buClr>
              <a:buSzPts val="1200"/>
              <a:buFont typeface="Calibri"/>
              <a:buNone/>
            </a:pPr>
            <a:r>
              <a:rPr lang="en-US"/>
              <a:t>Forum picture from </a:t>
            </a:r>
            <a:r>
              <a:rPr lang="en-US" u="sng">
                <a:solidFill>
                  <a:schemeClr val="hlink"/>
                </a:solidFill>
                <a:hlinkClick r:id="rId2"/>
              </a:rPr>
              <a:t>https://sites.google.com/a/ualberta.ca/extension-elearning-resources/eclass-orientation/participating-in-discussion-forums</a:t>
            </a:r>
            <a:r>
              <a:rPr lang="en-US"/>
              <a:t> </a:t>
            </a:r>
            <a:endParaRPr/>
          </a:p>
          <a:p>
            <a:pPr indent="0" lvl="0" marL="0" rtl="0" algn="l">
              <a:spcBef>
                <a:spcPts val="0"/>
              </a:spcBef>
              <a:spcAft>
                <a:spcPts val="0"/>
              </a:spcAft>
              <a:buClr>
                <a:schemeClr val="dk1"/>
              </a:buClr>
              <a:buSzPts val="1200"/>
              <a:buFont typeface="Calibri"/>
              <a:buNone/>
            </a:pPr>
            <a:r>
              <a:rPr lang="en-US"/>
              <a:t>Reddit picture from </a:t>
            </a:r>
            <a:r>
              <a:rPr lang="en-US" u="sng">
                <a:solidFill>
                  <a:schemeClr val="hlink"/>
                </a:solidFill>
                <a:hlinkClick r:id="rId3"/>
              </a:rPr>
              <a:t>https://www.reddit.com/r/webdev/comments/qv5vo5/how_do_design_for_nested_commentsreplies/</a:t>
            </a:r>
            <a:r>
              <a:rPr lang="en-US"/>
              <a:t>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time - centric systems:</a:t>
            </a:r>
            <a:endParaRPr/>
          </a:p>
          <a:p>
            <a:pPr indent="0" lvl="0" marL="0" rtl="0" algn="l">
              <a:spcBef>
                <a:spcPts val="0"/>
              </a:spcBef>
              <a:spcAft>
                <a:spcPts val="0"/>
              </a:spcAft>
              <a:buClr>
                <a:schemeClr val="dk1"/>
              </a:buClr>
              <a:buSzPts val="1200"/>
              <a:buFont typeface="Calibri"/>
              <a:buNone/>
            </a:pPr>
            <a:r>
              <a:rPr lang="en-US"/>
              <a:t>Low signal to noise ratio</a:t>
            </a:r>
            <a:endParaRPr/>
          </a:p>
          <a:p>
            <a:pPr indent="0" lvl="0" marL="0" rtl="0" algn="l">
              <a:spcBef>
                <a:spcPts val="0"/>
              </a:spcBef>
              <a:spcAft>
                <a:spcPts val="0"/>
              </a:spcAft>
              <a:buClr>
                <a:schemeClr val="dk1"/>
              </a:buClr>
              <a:buSzPts val="1200"/>
              <a:buFont typeface="Calibri"/>
              <a:buNone/>
            </a:pPr>
            <a:r>
              <a:rPr lang="en-US"/>
              <a:t>Insular ideation: quickly generated ideas without substance</a:t>
            </a:r>
            <a:endParaRPr/>
          </a:p>
          <a:p>
            <a:pPr indent="0" lvl="0" marL="0" rtl="0" algn="l">
              <a:spcBef>
                <a:spcPts val="0"/>
              </a:spcBef>
              <a:spcAft>
                <a:spcPts val="0"/>
              </a:spcAft>
              <a:buClr>
                <a:schemeClr val="dk1"/>
              </a:buClr>
              <a:buSzPts val="1200"/>
              <a:buFont typeface="Calibri"/>
              <a:buNone/>
            </a:pPr>
            <a:r>
              <a:rPr lang="en-US"/>
              <a:t>Balkanization</a:t>
            </a:r>
            <a:endParaRPr/>
          </a:p>
          <a:p>
            <a:pPr indent="0" lvl="0" marL="0" rtl="0" algn="l">
              <a:spcBef>
                <a:spcPts val="0"/>
              </a:spcBef>
              <a:spcAft>
                <a:spcPts val="0"/>
              </a:spcAft>
              <a:buClr>
                <a:schemeClr val="dk1"/>
              </a:buClr>
              <a:buSzPts val="1200"/>
              <a:buFont typeface="Calibri"/>
              <a:buNone/>
            </a:pPr>
            <a:r>
              <a:rPr lang="en-US"/>
              <a:t>Non-comprehensive coverage</a:t>
            </a:r>
            <a:endParaRPr/>
          </a:p>
          <a:p>
            <a:pPr indent="0" lvl="0" marL="0" rtl="0" algn="l">
              <a:spcBef>
                <a:spcPts val="0"/>
              </a:spcBef>
              <a:spcAft>
                <a:spcPts val="0"/>
              </a:spcAft>
              <a:buClr>
                <a:schemeClr val="dk1"/>
              </a:buClr>
              <a:buSzPts val="1200"/>
              <a:buFont typeface="Calibri"/>
              <a:buNone/>
            </a:pPr>
            <a:r>
              <a:rPr lang="en-US"/>
              <a:t>Dysfunctional argumentation</a:t>
            </a:r>
            <a:endParaRPr/>
          </a:p>
          <a:p>
            <a:pPr indent="0" lvl="0" marL="0" rtl="0" algn="l">
              <a:spcBef>
                <a:spcPts val="0"/>
              </a:spcBef>
              <a:spcAft>
                <a:spcPts val="0"/>
              </a:spcAft>
              <a:buClr>
                <a:schemeClr val="dk1"/>
              </a:buClr>
              <a:buSzPts val="1200"/>
              <a:buFont typeface="Calibri"/>
              <a:buNone/>
            </a:pPr>
            <a:r>
              <a:rPr lang="en-US"/>
              <a:t>Opaque processes</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4" name="Google Shape;1424;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425" name="Google Shape;1425;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434" name="Google Shape;1434;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442" name="Google Shape;1442;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450" name="Google Shape;1450;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463" name="Google Shape;1463;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472" name="Google Shape;1472;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480" name="Google Shape;1480;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5" name="Shape 1485"/>
        <p:cNvGrpSpPr/>
        <p:nvPr/>
      </p:nvGrpSpPr>
      <p:grpSpPr>
        <a:xfrm>
          <a:off x="0" y="0"/>
          <a:ext cx="0" cy="0"/>
          <a:chOff x="0" y="0"/>
          <a:chExt cx="0" cy="0"/>
        </a:xfrm>
      </p:grpSpPr>
      <p:sp>
        <p:nvSpPr>
          <p:cNvPr id="1486" name="Google Shape;1486;p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7" name="Google Shape;1487;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501" name="Google Shape;1501;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6" name="Shape 1506"/>
        <p:cNvGrpSpPr/>
        <p:nvPr/>
      </p:nvGrpSpPr>
      <p:grpSpPr>
        <a:xfrm>
          <a:off x="0" y="0"/>
          <a:ext cx="0" cy="0"/>
          <a:chOff x="0" y="0"/>
          <a:chExt cx="0" cy="0"/>
        </a:xfrm>
      </p:grpSpPr>
      <p:sp>
        <p:nvSpPr>
          <p:cNvPr id="1507" name="Google Shape;1507;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1508" name="Google Shape;1508;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0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0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3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3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3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0" name="Shape 90"/>
        <p:cNvGrpSpPr/>
        <p:nvPr/>
      </p:nvGrpSpPr>
      <p:grpSpPr>
        <a:xfrm>
          <a:off x="0" y="0"/>
          <a:ext cx="0" cy="0"/>
          <a:chOff x="0" y="0"/>
          <a:chExt cx="0" cy="0"/>
        </a:xfrm>
      </p:grpSpPr>
      <p:pic>
        <p:nvPicPr>
          <p:cNvPr id="91" name="Google Shape;91;p103"/>
          <p:cNvPicPr preferRelativeResize="0"/>
          <p:nvPr/>
        </p:nvPicPr>
        <p:blipFill rotWithShape="1">
          <a:blip r:embed="rId2">
            <a:alphaModFix/>
          </a:blip>
          <a:srcRect b="1590" l="0" r="0" t="89419"/>
          <a:stretch/>
        </p:blipFill>
        <p:spPr>
          <a:xfrm>
            <a:off x="0" y="6241408"/>
            <a:ext cx="12192000" cy="616591"/>
          </a:xfrm>
          <a:prstGeom prst="rect">
            <a:avLst/>
          </a:prstGeom>
          <a:noFill/>
          <a:ln>
            <a:noFill/>
          </a:ln>
        </p:spPr>
      </p:pic>
      <p:pic>
        <p:nvPicPr>
          <p:cNvPr id="92" name="Google Shape;92;p103"/>
          <p:cNvPicPr preferRelativeResize="0"/>
          <p:nvPr/>
        </p:nvPicPr>
        <p:blipFill rotWithShape="1">
          <a:blip r:embed="rId2">
            <a:alphaModFix/>
          </a:blip>
          <a:srcRect b="10785" l="6949" r="26071" t="85789"/>
          <a:stretch/>
        </p:blipFill>
        <p:spPr>
          <a:xfrm>
            <a:off x="0" y="0"/>
            <a:ext cx="12192000" cy="385893"/>
          </a:xfrm>
          <a:prstGeom prst="rect">
            <a:avLst/>
          </a:prstGeom>
          <a:noFill/>
          <a:ln>
            <a:noFill/>
          </a:ln>
        </p:spPr>
      </p:pic>
      <p:sp>
        <p:nvSpPr>
          <p:cNvPr id="93" name="Google Shape;93;p103"/>
          <p:cNvSpPr txBox="1"/>
          <p:nvPr>
            <p:ph idx="1" type="body"/>
          </p:nvPr>
        </p:nvSpPr>
        <p:spPr>
          <a:xfrm>
            <a:off x="1046162" y="1279524"/>
            <a:ext cx="5618797" cy="345503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4" name="Shape 94"/>
        <p:cNvGrpSpPr/>
        <p:nvPr/>
      </p:nvGrpSpPr>
      <p:grpSpPr>
        <a:xfrm>
          <a:off x="0" y="0"/>
          <a:ext cx="0" cy="0"/>
          <a:chOff x="0" y="0"/>
          <a:chExt cx="0" cy="0"/>
        </a:xfrm>
      </p:grpSpPr>
      <p:sp>
        <p:nvSpPr>
          <p:cNvPr id="95" name="Google Shape;95;p17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6" name="Google Shape;96;p17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97" name="Google Shape;97;p1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98" name="Google Shape;98;p1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99" name="Google Shape;99;p1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0" name="Shape 100"/>
        <p:cNvGrpSpPr/>
        <p:nvPr/>
      </p:nvGrpSpPr>
      <p:grpSpPr>
        <a:xfrm>
          <a:off x="0" y="0"/>
          <a:ext cx="0" cy="0"/>
          <a:chOff x="0" y="0"/>
          <a:chExt cx="0" cy="0"/>
        </a:xfrm>
      </p:grpSpPr>
      <p:sp>
        <p:nvSpPr>
          <p:cNvPr id="101" name="Google Shape;101;p17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2" name="Google Shape;102;p17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3" name="Google Shape;103;p1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04" name="Google Shape;104;p1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05" name="Google Shape;105;p1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6" name="Shape 106"/>
        <p:cNvGrpSpPr/>
        <p:nvPr/>
      </p:nvGrpSpPr>
      <p:grpSpPr>
        <a:xfrm>
          <a:off x="0" y="0"/>
          <a:ext cx="0" cy="0"/>
          <a:chOff x="0" y="0"/>
          <a:chExt cx="0" cy="0"/>
        </a:xfrm>
      </p:grpSpPr>
      <p:sp>
        <p:nvSpPr>
          <p:cNvPr id="107" name="Google Shape;107;p177"/>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8" name="Google Shape;108;p17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 name="Google Shape;109;p17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 name="Google Shape;110;p1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11" name="Google Shape;111;p1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12" name="Google Shape;112;p1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3" name="Shape 113"/>
        <p:cNvGrpSpPr/>
        <p:nvPr/>
      </p:nvGrpSpPr>
      <p:grpSpPr>
        <a:xfrm>
          <a:off x="0" y="0"/>
          <a:ext cx="0" cy="0"/>
          <a:chOff x="0" y="0"/>
          <a:chExt cx="0" cy="0"/>
        </a:xfrm>
      </p:grpSpPr>
      <p:sp>
        <p:nvSpPr>
          <p:cNvPr id="114" name="Google Shape;114;p178"/>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5" name="Google Shape;115;p17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16" name="Google Shape;116;p17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 name="Google Shape;117;p17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18" name="Google Shape;118;p17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 name="Google Shape;119;p1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20" name="Google Shape;120;p1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21" name="Google Shape;121;p1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2" name="Shape 122"/>
        <p:cNvGrpSpPr/>
        <p:nvPr/>
      </p:nvGrpSpPr>
      <p:grpSpPr>
        <a:xfrm>
          <a:off x="0" y="0"/>
          <a:ext cx="0" cy="0"/>
          <a:chOff x="0" y="0"/>
          <a:chExt cx="0" cy="0"/>
        </a:xfrm>
      </p:grpSpPr>
      <p:sp>
        <p:nvSpPr>
          <p:cNvPr id="123" name="Google Shape;123;p179"/>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4" name="Google Shape;124;p1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25" name="Google Shape;125;p1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26" name="Google Shape;126;p1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7" name="Shape 127"/>
        <p:cNvGrpSpPr/>
        <p:nvPr/>
      </p:nvGrpSpPr>
      <p:grpSpPr>
        <a:xfrm>
          <a:off x="0" y="0"/>
          <a:ext cx="0" cy="0"/>
          <a:chOff x="0" y="0"/>
          <a:chExt cx="0" cy="0"/>
        </a:xfrm>
      </p:grpSpPr>
      <p:sp>
        <p:nvSpPr>
          <p:cNvPr id="128" name="Google Shape;128;p1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29" name="Google Shape;129;p1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30" name="Google Shape;130;p1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1" name="Shape 131"/>
        <p:cNvGrpSpPr/>
        <p:nvPr/>
      </p:nvGrpSpPr>
      <p:grpSpPr>
        <a:xfrm>
          <a:off x="0" y="0"/>
          <a:ext cx="0" cy="0"/>
          <a:chOff x="0" y="0"/>
          <a:chExt cx="0" cy="0"/>
        </a:xfrm>
      </p:grpSpPr>
      <p:sp>
        <p:nvSpPr>
          <p:cNvPr id="132" name="Google Shape;132;p18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3" name="Google Shape;133;p18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4" name="Google Shape;134;p18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35" name="Google Shape;135;p1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36" name="Google Shape;136;p1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37" name="Google Shape;137;p1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8" name="Shape 138"/>
        <p:cNvGrpSpPr/>
        <p:nvPr/>
      </p:nvGrpSpPr>
      <p:grpSpPr>
        <a:xfrm>
          <a:off x="0" y="0"/>
          <a:ext cx="0" cy="0"/>
          <a:chOff x="0" y="0"/>
          <a:chExt cx="0" cy="0"/>
        </a:xfrm>
      </p:grpSpPr>
      <p:sp>
        <p:nvSpPr>
          <p:cNvPr id="139" name="Google Shape;139;p18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0" name="Google Shape;140;p182"/>
          <p:cNvSpPr/>
          <p:nvPr>
            <p:ph idx="2" type="pic"/>
          </p:nvPr>
        </p:nvSpPr>
        <p:spPr>
          <a:xfrm>
            <a:off x="5183188" y="987425"/>
            <a:ext cx="6172200" cy="4873625"/>
          </a:xfrm>
          <a:prstGeom prst="rect">
            <a:avLst/>
          </a:prstGeom>
          <a:noFill/>
          <a:ln>
            <a:noFill/>
          </a:ln>
        </p:spPr>
      </p:sp>
      <p:sp>
        <p:nvSpPr>
          <p:cNvPr id="141" name="Google Shape;141;p18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42" name="Google Shape;142;p1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43" name="Google Shape;143;p1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44" name="Google Shape;144;p1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5" name="Shape 145"/>
        <p:cNvGrpSpPr/>
        <p:nvPr/>
      </p:nvGrpSpPr>
      <p:grpSpPr>
        <a:xfrm>
          <a:off x="0" y="0"/>
          <a:ext cx="0" cy="0"/>
          <a:chOff x="0" y="0"/>
          <a:chExt cx="0" cy="0"/>
        </a:xfrm>
      </p:grpSpPr>
      <p:sp>
        <p:nvSpPr>
          <p:cNvPr id="146" name="Google Shape;146;p183"/>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7" name="Google Shape;147;p18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8" name="Google Shape;148;p1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49" name="Google Shape;149;p1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50" name="Google Shape;150;p1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1" name="Shape 151"/>
        <p:cNvGrpSpPr/>
        <p:nvPr/>
      </p:nvGrpSpPr>
      <p:grpSpPr>
        <a:xfrm>
          <a:off x="0" y="0"/>
          <a:ext cx="0" cy="0"/>
          <a:chOff x="0" y="0"/>
          <a:chExt cx="0" cy="0"/>
        </a:xfrm>
      </p:grpSpPr>
      <p:sp>
        <p:nvSpPr>
          <p:cNvPr id="152" name="Google Shape;152;p184"/>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3" name="Google Shape;153;p18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4" name="Google Shape;154;p1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55" name="Google Shape;155;p1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56" name="Google Shape;156;p1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63" name="Shape 163"/>
        <p:cNvGrpSpPr/>
        <p:nvPr/>
      </p:nvGrpSpPr>
      <p:grpSpPr>
        <a:xfrm>
          <a:off x="0" y="0"/>
          <a:ext cx="0" cy="0"/>
          <a:chOff x="0" y="0"/>
          <a:chExt cx="0" cy="0"/>
        </a:xfrm>
      </p:grpSpPr>
      <p:pic>
        <p:nvPicPr>
          <p:cNvPr id="164" name="Google Shape;164;p105"/>
          <p:cNvPicPr preferRelativeResize="0"/>
          <p:nvPr/>
        </p:nvPicPr>
        <p:blipFill rotWithShape="1">
          <a:blip r:embed="rId2">
            <a:alphaModFix/>
          </a:blip>
          <a:srcRect b="1590" l="0" r="0" t="89419"/>
          <a:stretch/>
        </p:blipFill>
        <p:spPr>
          <a:xfrm>
            <a:off x="0" y="6241408"/>
            <a:ext cx="12192000" cy="616591"/>
          </a:xfrm>
          <a:prstGeom prst="rect">
            <a:avLst/>
          </a:prstGeom>
          <a:noFill/>
          <a:ln>
            <a:noFill/>
          </a:ln>
        </p:spPr>
      </p:pic>
      <p:pic>
        <p:nvPicPr>
          <p:cNvPr id="165" name="Google Shape;165;p105"/>
          <p:cNvPicPr preferRelativeResize="0"/>
          <p:nvPr/>
        </p:nvPicPr>
        <p:blipFill rotWithShape="1">
          <a:blip r:embed="rId2">
            <a:alphaModFix/>
          </a:blip>
          <a:srcRect b="10785" l="6949" r="26071" t="85789"/>
          <a:stretch/>
        </p:blipFill>
        <p:spPr>
          <a:xfrm>
            <a:off x="0" y="0"/>
            <a:ext cx="12192000" cy="385893"/>
          </a:xfrm>
          <a:prstGeom prst="rect">
            <a:avLst/>
          </a:prstGeom>
          <a:noFill/>
          <a:ln>
            <a:noFill/>
          </a:ln>
        </p:spPr>
      </p:pic>
      <p:sp>
        <p:nvSpPr>
          <p:cNvPr id="166" name="Google Shape;166;p105"/>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Join at menti.com | use code 69 06 83 8</a:t>
            </a:r>
            <a:endParaRPr b="0" i="0" sz="1800" u="none" cap="none" strike="noStrike">
              <a:solidFill>
                <a:schemeClr val="dk1"/>
              </a:solidFill>
              <a:latin typeface="Arial"/>
              <a:ea typeface="Arial"/>
              <a:cs typeface="Arial"/>
              <a:sym typeface="Arial"/>
            </a:endParaRPr>
          </a:p>
        </p:txBody>
      </p:sp>
      <p:sp>
        <p:nvSpPr>
          <p:cNvPr id="167" name="Google Shape;167;p105"/>
          <p:cNvSpPr txBox="1"/>
          <p:nvPr>
            <p:ph idx="1" type="body"/>
          </p:nvPr>
        </p:nvSpPr>
        <p:spPr>
          <a:xfrm>
            <a:off x="1046162" y="1279524"/>
            <a:ext cx="5618797" cy="345503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
  <p:cSld name="Custom Layout ">
    <p:spTree>
      <p:nvGrpSpPr>
        <p:cNvPr id="168" name="Shape 168"/>
        <p:cNvGrpSpPr/>
        <p:nvPr/>
      </p:nvGrpSpPr>
      <p:grpSpPr>
        <a:xfrm>
          <a:off x="0" y="0"/>
          <a:ext cx="0" cy="0"/>
          <a:chOff x="0" y="0"/>
          <a:chExt cx="0" cy="0"/>
        </a:xfrm>
      </p:grpSpPr>
      <p:sp>
        <p:nvSpPr>
          <p:cNvPr id="169" name="Google Shape;169;p139"/>
          <p:cNvSpPr txBox="1"/>
          <p:nvPr>
            <p:ph type="title"/>
          </p:nvPr>
        </p:nvSpPr>
        <p:spPr>
          <a:xfrm>
            <a:off x="415600" y="2585984"/>
            <a:ext cx="11360800" cy="763600"/>
          </a:xfrm>
          <a:prstGeom prst="rect">
            <a:avLst/>
          </a:prstGeom>
          <a:noFill/>
          <a:ln>
            <a:noFill/>
          </a:ln>
        </p:spPr>
        <p:txBody>
          <a:bodyPr anchorCtr="0" anchor="t" bIns="91425" lIns="91425" spcFirstLastPara="1" rIns="91425" wrap="square" tIns="91425">
            <a:noAutofit/>
          </a:bodyPr>
          <a:lstStyle>
            <a:lvl1pPr lvl="0" algn="ctr">
              <a:lnSpc>
                <a:spcPct val="90000"/>
              </a:lnSpc>
              <a:spcBef>
                <a:spcPts val="0"/>
              </a:spcBef>
              <a:spcAft>
                <a:spcPts val="0"/>
              </a:spcAft>
              <a:buClr>
                <a:srgbClr val="053270"/>
              </a:buClr>
              <a:buSzPts val="5000"/>
              <a:buFont typeface="Calibri"/>
              <a:buNone/>
              <a:defRPr sz="6667">
                <a:solidFill>
                  <a:srgbClr val="053270"/>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0" name="Google Shape;170;p139"/>
          <p:cNvSpPr txBox="1"/>
          <p:nvPr>
            <p:ph idx="1" type="subTitle"/>
          </p:nvPr>
        </p:nvSpPr>
        <p:spPr>
          <a:xfrm>
            <a:off x="3399200" y="3508417"/>
            <a:ext cx="53936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500"/>
              <a:buNone/>
              <a:defRPr sz="3333"/>
            </a:lvl1pPr>
            <a:lvl2pPr lvl="1" algn="ctr">
              <a:lnSpc>
                <a:spcPct val="100000"/>
              </a:lnSpc>
              <a:spcBef>
                <a:spcPts val="0"/>
              </a:spcBef>
              <a:spcAft>
                <a:spcPts val="0"/>
              </a:spcAft>
              <a:buClr>
                <a:schemeClr val="dk1"/>
              </a:buClr>
              <a:buSzPts val="1800"/>
              <a:buNone/>
              <a:defRPr sz="2400"/>
            </a:lvl2pPr>
            <a:lvl3pPr lvl="2" algn="ctr">
              <a:lnSpc>
                <a:spcPct val="100000"/>
              </a:lnSpc>
              <a:spcBef>
                <a:spcPts val="0"/>
              </a:spcBef>
              <a:spcAft>
                <a:spcPts val="0"/>
              </a:spcAft>
              <a:buClr>
                <a:schemeClr val="dk1"/>
              </a:buClr>
              <a:buSzPts val="1800"/>
              <a:buNone/>
              <a:defRPr sz="2400"/>
            </a:lvl3pPr>
            <a:lvl4pPr lvl="3" algn="ctr">
              <a:lnSpc>
                <a:spcPct val="100000"/>
              </a:lnSpc>
              <a:spcBef>
                <a:spcPts val="0"/>
              </a:spcBef>
              <a:spcAft>
                <a:spcPts val="0"/>
              </a:spcAft>
              <a:buClr>
                <a:schemeClr val="dk1"/>
              </a:buClr>
              <a:buSzPts val="1800"/>
              <a:buNone/>
              <a:defRPr sz="2400"/>
            </a:lvl4pPr>
            <a:lvl5pPr lvl="4" algn="ctr">
              <a:lnSpc>
                <a:spcPct val="100000"/>
              </a:lnSpc>
              <a:spcBef>
                <a:spcPts val="0"/>
              </a:spcBef>
              <a:spcAft>
                <a:spcPts val="0"/>
              </a:spcAft>
              <a:buClr>
                <a:schemeClr val="dk1"/>
              </a:buClr>
              <a:buSzPts val="1800"/>
              <a:buNone/>
              <a:defRPr sz="2400"/>
            </a:lvl5pPr>
            <a:lvl6pPr lvl="5" algn="ctr">
              <a:lnSpc>
                <a:spcPct val="100000"/>
              </a:lnSpc>
              <a:spcBef>
                <a:spcPts val="0"/>
              </a:spcBef>
              <a:spcAft>
                <a:spcPts val="0"/>
              </a:spcAft>
              <a:buClr>
                <a:schemeClr val="dk1"/>
              </a:buClr>
              <a:buSzPts val="1800"/>
              <a:buNone/>
              <a:defRPr sz="2400"/>
            </a:lvl6pPr>
            <a:lvl7pPr lvl="6" algn="ctr">
              <a:lnSpc>
                <a:spcPct val="100000"/>
              </a:lnSpc>
              <a:spcBef>
                <a:spcPts val="0"/>
              </a:spcBef>
              <a:spcAft>
                <a:spcPts val="0"/>
              </a:spcAft>
              <a:buClr>
                <a:schemeClr val="dk1"/>
              </a:buClr>
              <a:buSzPts val="1800"/>
              <a:buNone/>
              <a:defRPr sz="2400"/>
            </a:lvl7pPr>
            <a:lvl8pPr lvl="7" algn="ctr">
              <a:lnSpc>
                <a:spcPct val="100000"/>
              </a:lnSpc>
              <a:spcBef>
                <a:spcPts val="0"/>
              </a:spcBef>
              <a:spcAft>
                <a:spcPts val="0"/>
              </a:spcAft>
              <a:buClr>
                <a:schemeClr val="dk1"/>
              </a:buClr>
              <a:buSzPts val="1800"/>
              <a:buNone/>
              <a:defRPr sz="2400"/>
            </a:lvl8pPr>
            <a:lvl9pPr lvl="8" algn="ctr">
              <a:lnSpc>
                <a:spcPct val="100000"/>
              </a:lnSpc>
              <a:spcBef>
                <a:spcPts val="0"/>
              </a:spcBef>
              <a:spcAft>
                <a:spcPts val="0"/>
              </a:spcAft>
              <a:buClr>
                <a:schemeClr val="dk1"/>
              </a:buClr>
              <a:buSzPts val="1800"/>
              <a:buNone/>
              <a:defRPr sz="2400"/>
            </a:lvl9pPr>
          </a:lstStyle>
          <a:p/>
        </p:txBody>
      </p:sp>
      <p:sp>
        <p:nvSpPr>
          <p:cNvPr id="171" name="Google Shape;171;p139"/>
          <p:cNvSpPr/>
          <p:nvPr>
            <p:ph idx="2" type="pic"/>
          </p:nvPr>
        </p:nvSpPr>
        <p:spPr>
          <a:xfrm>
            <a:off x="4762500" y="5130800"/>
            <a:ext cx="2756000" cy="763600"/>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type="title">
  <p:cSld name="TITLE">
    <p:spTree>
      <p:nvGrpSpPr>
        <p:cNvPr id="172" name="Shape 172"/>
        <p:cNvGrpSpPr/>
        <p:nvPr/>
      </p:nvGrpSpPr>
      <p:grpSpPr>
        <a:xfrm>
          <a:off x="0" y="0"/>
          <a:ext cx="0" cy="0"/>
          <a:chOff x="0" y="0"/>
          <a:chExt cx="0" cy="0"/>
        </a:xfrm>
      </p:grpSpPr>
      <p:sp>
        <p:nvSpPr>
          <p:cNvPr id="173" name="Google Shape;173;p140"/>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74" name="Google Shape;174;p140"/>
          <p:cNvSpPr txBox="1"/>
          <p:nvPr>
            <p:ph type="title"/>
          </p:nvPr>
        </p:nvSpPr>
        <p:spPr>
          <a:xfrm>
            <a:off x="950800" y="795133"/>
            <a:ext cx="10290400" cy="7636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rgbClr val="053270"/>
              </a:buClr>
              <a:buSzPts val="3600"/>
              <a:buFont typeface="Calibri"/>
              <a:buNone/>
              <a:defRPr sz="4800">
                <a:solidFill>
                  <a:srgbClr val="053270"/>
                </a:solidFill>
              </a:defRPr>
            </a:lvl1pPr>
            <a:lvl2pPr lvl="1"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2pPr>
            <a:lvl3pPr lvl="2"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3pPr>
            <a:lvl4pPr lvl="3"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4pPr>
            <a:lvl5pPr lvl="4"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5pPr>
            <a:lvl6pPr lvl="5"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6pPr>
            <a:lvl7pPr lvl="6"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7pPr>
            <a:lvl8pPr lvl="7"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8pPr>
            <a:lvl9pPr lvl="8"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9pPr>
          </a:lstStyle>
          <a:p/>
        </p:txBody>
      </p:sp>
      <p:sp>
        <p:nvSpPr>
          <p:cNvPr id="175" name="Google Shape;175;p140"/>
          <p:cNvSpPr txBox="1"/>
          <p:nvPr>
            <p:ph idx="1" type="subTitle"/>
          </p:nvPr>
        </p:nvSpPr>
        <p:spPr>
          <a:xfrm>
            <a:off x="950967" y="1785233"/>
            <a:ext cx="53936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1800"/>
              <a:buNone/>
              <a:defRPr b="1" sz="2400">
                <a:solidFill>
                  <a:schemeClr val="dk1"/>
                </a:solidFill>
              </a:defRPr>
            </a:lvl1pPr>
            <a:lvl2pPr lvl="1" algn="l">
              <a:lnSpc>
                <a:spcPct val="100000"/>
              </a:lnSpc>
              <a:spcBef>
                <a:spcPts val="0"/>
              </a:spcBef>
              <a:spcAft>
                <a:spcPts val="0"/>
              </a:spcAft>
              <a:buClr>
                <a:schemeClr val="dk1"/>
              </a:buClr>
              <a:buSzPts val="1800"/>
              <a:buNone/>
              <a:defRPr b="1" sz="2400"/>
            </a:lvl2pPr>
            <a:lvl3pPr lvl="2" algn="l">
              <a:lnSpc>
                <a:spcPct val="100000"/>
              </a:lnSpc>
              <a:spcBef>
                <a:spcPts val="0"/>
              </a:spcBef>
              <a:spcAft>
                <a:spcPts val="0"/>
              </a:spcAft>
              <a:buClr>
                <a:schemeClr val="dk1"/>
              </a:buClr>
              <a:buSzPts val="1800"/>
              <a:buNone/>
              <a:defRPr b="1" sz="2400"/>
            </a:lvl3pPr>
            <a:lvl4pPr lvl="3" algn="l">
              <a:lnSpc>
                <a:spcPct val="100000"/>
              </a:lnSpc>
              <a:spcBef>
                <a:spcPts val="0"/>
              </a:spcBef>
              <a:spcAft>
                <a:spcPts val="0"/>
              </a:spcAft>
              <a:buClr>
                <a:schemeClr val="dk1"/>
              </a:buClr>
              <a:buSzPts val="1800"/>
              <a:buNone/>
              <a:defRPr b="1" sz="2400"/>
            </a:lvl4pPr>
            <a:lvl5pPr lvl="4" algn="l">
              <a:lnSpc>
                <a:spcPct val="100000"/>
              </a:lnSpc>
              <a:spcBef>
                <a:spcPts val="0"/>
              </a:spcBef>
              <a:spcAft>
                <a:spcPts val="0"/>
              </a:spcAft>
              <a:buClr>
                <a:schemeClr val="dk1"/>
              </a:buClr>
              <a:buSzPts val="1800"/>
              <a:buNone/>
              <a:defRPr b="1" sz="2400"/>
            </a:lvl5pPr>
            <a:lvl6pPr lvl="5" algn="l">
              <a:lnSpc>
                <a:spcPct val="100000"/>
              </a:lnSpc>
              <a:spcBef>
                <a:spcPts val="0"/>
              </a:spcBef>
              <a:spcAft>
                <a:spcPts val="0"/>
              </a:spcAft>
              <a:buClr>
                <a:schemeClr val="dk1"/>
              </a:buClr>
              <a:buSzPts val="1800"/>
              <a:buNone/>
              <a:defRPr b="1" sz="2400"/>
            </a:lvl6pPr>
            <a:lvl7pPr lvl="6" algn="l">
              <a:lnSpc>
                <a:spcPct val="100000"/>
              </a:lnSpc>
              <a:spcBef>
                <a:spcPts val="0"/>
              </a:spcBef>
              <a:spcAft>
                <a:spcPts val="0"/>
              </a:spcAft>
              <a:buClr>
                <a:schemeClr val="dk1"/>
              </a:buClr>
              <a:buSzPts val="1800"/>
              <a:buNone/>
              <a:defRPr b="1" sz="2400"/>
            </a:lvl7pPr>
            <a:lvl8pPr lvl="7" algn="l">
              <a:lnSpc>
                <a:spcPct val="100000"/>
              </a:lnSpc>
              <a:spcBef>
                <a:spcPts val="0"/>
              </a:spcBef>
              <a:spcAft>
                <a:spcPts val="0"/>
              </a:spcAft>
              <a:buClr>
                <a:schemeClr val="dk1"/>
              </a:buClr>
              <a:buSzPts val="1800"/>
              <a:buNone/>
              <a:defRPr b="1" sz="2400"/>
            </a:lvl8pPr>
            <a:lvl9pPr lvl="8" algn="l">
              <a:lnSpc>
                <a:spcPct val="100000"/>
              </a:lnSpc>
              <a:spcBef>
                <a:spcPts val="0"/>
              </a:spcBef>
              <a:spcAft>
                <a:spcPts val="0"/>
              </a:spcAft>
              <a:buClr>
                <a:schemeClr val="dk1"/>
              </a:buClr>
              <a:buSzPts val="1800"/>
              <a:buNone/>
              <a:defRPr b="1" sz="2400"/>
            </a:lvl9pPr>
          </a:lstStyle>
          <a:p/>
        </p:txBody>
      </p:sp>
      <p:sp>
        <p:nvSpPr>
          <p:cNvPr id="176" name="Google Shape;176;p140"/>
          <p:cNvSpPr txBox="1"/>
          <p:nvPr>
            <p:ph idx="2" type="body"/>
          </p:nvPr>
        </p:nvSpPr>
        <p:spPr>
          <a:xfrm>
            <a:off x="950800" y="2548833"/>
            <a:ext cx="10290400" cy="3521600"/>
          </a:xfrm>
          <a:prstGeom prst="rect">
            <a:avLst/>
          </a:prstGeom>
          <a:noFill/>
          <a:ln>
            <a:noFill/>
          </a:ln>
        </p:spPr>
        <p:txBody>
          <a:bodyPr anchorCtr="0" anchor="t" bIns="91425" lIns="91425" spcFirstLastPara="1" rIns="91425" wrap="square" tIns="91425">
            <a:normAutofit/>
          </a:bodyPr>
          <a:lstStyle>
            <a:lvl1pPr indent="-330200" lvl="0" marL="457200" algn="l">
              <a:lnSpc>
                <a:spcPct val="100000"/>
              </a:lnSpc>
              <a:spcBef>
                <a:spcPts val="0"/>
              </a:spcBef>
              <a:spcAft>
                <a:spcPts val="0"/>
              </a:spcAft>
              <a:buClr>
                <a:schemeClr val="dk1"/>
              </a:buClr>
              <a:buSzPts val="1600"/>
              <a:buChar char="●"/>
              <a:defRPr/>
            </a:lvl1pPr>
            <a:lvl2pPr indent="-317500" lvl="1" marL="914400" algn="l">
              <a:lnSpc>
                <a:spcPct val="100000"/>
              </a:lnSpc>
              <a:spcBef>
                <a:spcPts val="0"/>
              </a:spcBef>
              <a:spcAft>
                <a:spcPts val="0"/>
              </a:spcAft>
              <a:buClr>
                <a:schemeClr val="dk1"/>
              </a:buClr>
              <a:buSzPts val="1400"/>
              <a:buChar char="○"/>
              <a:defRPr/>
            </a:lvl2pPr>
            <a:lvl3pPr indent="-317500" lvl="2" marL="1371600" algn="l">
              <a:lnSpc>
                <a:spcPct val="100000"/>
              </a:lnSpc>
              <a:spcBef>
                <a:spcPts val="0"/>
              </a:spcBef>
              <a:spcAft>
                <a:spcPts val="0"/>
              </a:spcAft>
              <a:buClr>
                <a:schemeClr val="dk1"/>
              </a:buClr>
              <a:buSzPts val="1400"/>
              <a:buChar char="■"/>
              <a:defRPr/>
            </a:lvl3pPr>
            <a:lvl4pPr indent="-317500" lvl="3" marL="1828800" algn="l">
              <a:lnSpc>
                <a:spcPct val="100000"/>
              </a:lnSpc>
              <a:spcBef>
                <a:spcPts val="0"/>
              </a:spcBef>
              <a:spcAft>
                <a:spcPts val="0"/>
              </a:spcAft>
              <a:buClr>
                <a:schemeClr val="dk1"/>
              </a:buClr>
              <a:buSzPts val="1400"/>
              <a:buChar char="●"/>
              <a:defRPr/>
            </a:lvl4pPr>
            <a:lvl5pPr indent="-317500" lvl="4" marL="2286000" algn="l">
              <a:lnSpc>
                <a:spcPct val="100000"/>
              </a:lnSpc>
              <a:spcBef>
                <a:spcPts val="0"/>
              </a:spcBef>
              <a:spcAft>
                <a:spcPts val="0"/>
              </a:spcAft>
              <a:buClr>
                <a:schemeClr val="dk1"/>
              </a:buClr>
              <a:buSzPts val="1400"/>
              <a:buChar char="○"/>
              <a:defRPr/>
            </a:lvl5pPr>
            <a:lvl6pPr indent="-317500" lvl="5" marL="2743200" algn="l">
              <a:lnSpc>
                <a:spcPct val="100000"/>
              </a:lnSpc>
              <a:spcBef>
                <a:spcPts val="0"/>
              </a:spcBef>
              <a:spcAft>
                <a:spcPts val="0"/>
              </a:spcAft>
              <a:buClr>
                <a:schemeClr val="dk1"/>
              </a:buClr>
              <a:buSzPts val="1400"/>
              <a:buChar char="■"/>
              <a:defRPr/>
            </a:lvl6pPr>
            <a:lvl7pPr indent="-317500" lvl="6" marL="3200400" algn="l">
              <a:lnSpc>
                <a:spcPct val="100000"/>
              </a:lnSpc>
              <a:spcBef>
                <a:spcPts val="0"/>
              </a:spcBef>
              <a:spcAft>
                <a:spcPts val="0"/>
              </a:spcAft>
              <a:buClr>
                <a:schemeClr val="dk1"/>
              </a:buClr>
              <a:buSzPts val="1400"/>
              <a:buChar char="●"/>
              <a:defRPr/>
            </a:lvl7pPr>
            <a:lvl8pPr indent="-317500" lvl="7" marL="3657600" algn="l">
              <a:lnSpc>
                <a:spcPct val="100000"/>
              </a:lnSpc>
              <a:spcBef>
                <a:spcPts val="0"/>
              </a:spcBef>
              <a:spcAft>
                <a:spcPts val="0"/>
              </a:spcAft>
              <a:buClr>
                <a:schemeClr val="dk1"/>
              </a:buClr>
              <a:buSzPts val="1400"/>
              <a:buChar char="○"/>
              <a:defRPr/>
            </a:lvl8pPr>
            <a:lvl9pPr indent="-317500" lvl="8" marL="4114800" algn="l">
              <a:lnSpc>
                <a:spcPct val="100000"/>
              </a:lnSpc>
              <a:spcBef>
                <a:spcPts val="0"/>
              </a:spcBef>
              <a:spcAft>
                <a:spcPts val="0"/>
              </a:spcAft>
              <a:buClr>
                <a:schemeClr val="dk1"/>
              </a:buClr>
              <a:buSzPts val="1400"/>
              <a:buChar char="■"/>
              <a:defRPr/>
            </a:lvl9pPr>
          </a:lstStyle>
          <a:p/>
        </p:txBody>
      </p:sp>
      <p:pic>
        <p:nvPicPr>
          <p:cNvPr id="177" name="Google Shape;177;p140"/>
          <p:cNvPicPr preferRelativeResize="0"/>
          <p:nvPr/>
        </p:nvPicPr>
        <p:blipFill rotWithShape="1">
          <a:blip r:embed="rId2">
            <a:alphaModFix/>
          </a:blip>
          <a:srcRect b="17010" l="11660" r="51623" t="-11573"/>
          <a:stretch/>
        </p:blipFill>
        <p:spPr>
          <a:xfrm rot="-5399997">
            <a:off x="6640434" y="1306435"/>
            <a:ext cx="6857997" cy="424513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s Numbers + Image" type="secHead">
  <p:cSld name="SECTION_HEADER">
    <p:bg>
      <p:bgPr>
        <a:noFill/>
      </p:bgPr>
    </p:bg>
    <p:spTree>
      <p:nvGrpSpPr>
        <p:cNvPr id="178" name="Shape 178"/>
        <p:cNvGrpSpPr/>
        <p:nvPr/>
      </p:nvGrpSpPr>
      <p:grpSpPr>
        <a:xfrm>
          <a:off x="0" y="0"/>
          <a:ext cx="0" cy="0"/>
          <a:chOff x="0" y="0"/>
          <a:chExt cx="0" cy="0"/>
        </a:xfrm>
      </p:grpSpPr>
      <p:sp>
        <p:nvSpPr>
          <p:cNvPr id="179" name="Google Shape;179;p141"/>
          <p:cNvSpPr txBox="1"/>
          <p:nvPr>
            <p:ph idx="1" type="subTitle"/>
          </p:nvPr>
        </p:nvSpPr>
        <p:spPr>
          <a:xfrm>
            <a:off x="557396" y="1234604"/>
            <a:ext cx="5774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800"/>
              <a:buNone/>
              <a:defRPr b="1" sz="2400">
                <a:solidFill>
                  <a:schemeClr val="dk1"/>
                </a:solidFill>
              </a:defRPr>
            </a:lvl1pPr>
            <a:lvl2pPr lvl="1" algn="l">
              <a:lnSpc>
                <a:spcPct val="100000"/>
              </a:lnSpc>
              <a:spcBef>
                <a:spcPts val="0"/>
              </a:spcBef>
              <a:spcAft>
                <a:spcPts val="0"/>
              </a:spcAft>
              <a:buClr>
                <a:schemeClr val="dk1"/>
              </a:buClr>
              <a:buSzPts val="1800"/>
              <a:buNone/>
              <a:defRPr b="1" sz="2400"/>
            </a:lvl2pPr>
            <a:lvl3pPr lvl="2" algn="l">
              <a:lnSpc>
                <a:spcPct val="100000"/>
              </a:lnSpc>
              <a:spcBef>
                <a:spcPts val="0"/>
              </a:spcBef>
              <a:spcAft>
                <a:spcPts val="0"/>
              </a:spcAft>
              <a:buClr>
                <a:schemeClr val="dk1"/>
              </a:buClr>
              <a:buSzPts val="1800"/>
              <a:buNone/>
              <a:defRPr b="1" sz="2400"/>
            </a:lvl3pPr>
            <a:lvl4pPr lvl="3" algn="l">
              <a:lnSpc>
                <a:spcPct val="100000"/>
              </a:lnSpc>
              <a:spcBef>
                <a:spcPts val="0"/>
              </a:spcBef>
              <a:spcAft>
                <a:spcPts val="0"/>
              </a:spcAft>
              <a:buClr>
                <a:schemeClr val="dk1"/>
              </a:buClr>
              <a:buSzPts val="1800"/>
              <a:buNone/>
              <a:defRPr b="1" sz="2400"/>
            </a:lvl4pPr>
            <a:lvl5pPr lvl="4" algn="l">
              <a:lnSpc>
                <a:spcPct val="100000"/>
              </a:lnSpc>
              <a:spcBef>
                <a:spcPts val="0"/>
              </a:spcBef>
              <a:spcAft>
                <a:spcPts val="0"/>
              </a:spcAft>
              <a:buClr>
                <a:schemeClr val="dk1"/>
              </a:buClr>
              <a:buSzPts val="1800"/>
              <a:buNone/>
              <a:defRPr b="1" sz="2400"/>
            </a:lvl5pPr>
            <a:lvl6pPr lvl="5" algn="l">
              <a:lnSpc>
                <a:spcPct val="100000"/>
              </a:lnSpc>
              <a:spcBef>
                <a:spcPts val="0"/>
              </a:spcBef>
              <a:spcAft>
                <a:spcPts val="0"/>
              </a:spcAft>
              <a:buClr>
                <a:schemeClr val="dk1"/>
              </a:buClr>
              <a:buSzPts val="1800"/>
              <a:buNone/>
              <a:defRPr b="1" sz="2400"/>
            </a:lvl6pPr>
            <a:lvl7pPr lvl="6" algn="l">
              <a:lnSpc>
                <a:spcPct val="100000"/>
              </a:lnSpc>
              <a:spcBef>
                <a:spcPts val="0"/>
              </a:spcBef>
              <a:spcAft>
                <a:spcPts val="0"/>
              </a:spcAft>
              <a:buClr>
                <a:schemeClr val="dk1"/>
              </a:buClr>
              <a:buSzPts val="1800"/>
              <a:buNone/>
              <a:defRPr b="1" sz="2400"/>
            </a:lvl7pPr>
            <a:lvl8pPr lvl="7" algn="l">
              <a:lnSpc>
                <a:spcPct val="100000"/>
              </a:lnSpc>
              <a:spcBef>
                <a:spcPts val="0"/>
              </a:spcBef>
              <a:spcAft>
                <a:spcPts val="0"/>
              </a:spcAft>
              <a:buClr>
                <a:schemeClr val="dk1"/>
              </a:buClr>
              <a:buSzPts val="1800"/>
              <a:buNone/>
              <a:defRPr b="1" sz="2400"/>
            </a:lvl8pPr>
            <a:lvl9pPr lvl="8" algn="l">
              <a:lnSpc>
                <a:spcPct val="100000"/>
              </a:lnSpc>
              <a:spcBef>
                <a:spcPts val="0"/>
              </a:spcBef>
              <a:spcAft>
                <a:spcPts val="0"/>
              </a:spcAft>
              <a:buClr>
                <a:schemeClr val="dk1"/>
              </a:buClr>
              <a:buSzPts val="1800"/>
              <a:buNone/>
              <a:defRPr b="1" sz="2400"/>
            </a:lvl9pPr>
          </a:lstStyle>
          <a:p/>
        </p:txBody>
      </p:sp>
      <p:sp>
        <p:nvSpPr>
          <p:cNvPr id="180" name="Google Shape;180;p141"/>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81" name="Google Shape;181;p141"/>
          <p:cNvSpPr txBox="1"/>
          <p:nvPr>
            <p:ph idx="2" type="subTitle"/>
          </p:nvPr>
        </p:nvSpPr>
        <p:spPr>
          <a:xfrm>
            <a:off x="557396" y="4259205"/>
            <a:ext cx="5774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800"/>
              <a:buNone/>
              <a:defRPr b="1" sz="2400">
                <a:solidFill>
                  <a:schemeClr val="dk1"/>
                </a:solidFill>
              </a:defRPr>
            </a:lvl1pPr>
            <a:lvl2pPr lvl="1" algn="l">
              <a:lnSpc>
                <a:spcPct val="100000"/>
              </a:lnSpc>
              <a:spcBef>
                <a:spcPts val="0"/>
              </a:spcBef>
              <a:spcAft>
                <a:spcPts val="0"/>
              </a:spcAft>
              <a:buClr>
                <a:schemeClr val="dk1"/>
              </a:buClr>
              <a:buSzPts val="1800"/>
              <a:buNone/>
              <a:defRPr b="1" sz="2400"/>
            </a:lvl2pPr>
            <a:lvl3pPr lvl="2" algn="l">
              <a:lnSpc>
                <a:spcPct val="100000"/>
              </a:lnSpc>
              <a:spcBef>
                <a:spcPts val="0"/>
              </a:spcBef>
              <a:spcAft>
                <a:spcPts val="0"/>
              </a:spcAft>
              <a:buClr>
                <a:schemeClr val="dk1"/>
              </a:buClr>
              <a:buSzPts val="1800"/>
              <a:buNone/>
              <a:defRPr b="1" sz="2400"/>
            </a:lvl3pPr>
            <a:lvl4pPr lvl="3" algn="l">
              <a:lnSpc>
                <a:spcPct val="100000"/>
              </a:lnSpc>
              <a:spcBef>
                <a:spcPts val="0"/>
              </a:spcBef>
              <a:spcAft>
                <a:spcPts val="0"/>
              </a:spcAft>
              <a:buClr>
                <a:schemeClr val="dk1"/>
              </a:buClr>
              <a:buSzPts val="1800"/>
              <a:buNone/>
              <a:defRPr b="1" sz="2400"/>
            </a:lvl4pPr>
            <a:lvl5pPr lvl="4" algn="l">
              <a:lnSpc>
                <a:spcPct val="100000"/>
              </a:lnSpc>
              <a:spcBef>
                <a:spcPts val="0"/>
              </a:spcBef>
              <a:spcAft>
                <a:spcPts val="0"/>
              </a:spcAft>
              <a:buClr>
                <a:schemeClr val="dk1"/>
              </a:buClr>
              <a:buSzPts val="1800"/>
              <a:buNone/>
              <a:defRPr b="1" sz="2400"/>
            </a:lvl5pPr>
            <a:lvl6pPr lvl="5" algn="l">
              <a:lnSpc>
                <a:spcPct val="100000"/>
              </a:lnSpc>
              <a:spcBef>
                <a:spcPts val="0"/>
              </a:spcBef>
              <a:spcAft>
                <a:spcPts val="0"/>
              </a:spcAft>
              <a:buClr>
                <a:schemeClr val="dk1"/>
              </a:buClr>
              <a:buSzPts val="1800"/>
              <a:buNone/>
              <a:defRPr b="1" sz="2400"/>
            </a:lvl6pPr>
            <a:lvl7pPr lvl="6" algn="l">
              <a:lnSpc>
                <a:spcPct val="100000"/>
              </a:lnSpc>
              <a:spcBef>
                <a:spcPts val="0"/>
              </a:spcBef>
              <a:spcAft>
                <a:spcPts val="0"/>
              </a:spcAft>
              <a:buClr>
                <a:schemeClr val="dk1"/>
              </a:buClr>
              <a:buSzPts val="1800"/>
              <a:buNone/>
              <a:defRPr b="1" sz="2400"/>
            </a:lvl7pPr>
            <a:lvl8pPr lvl="7" algn="l">
              <a:lnSpc>
                <a:spcPct val="100000"/>
              </a:lnSpc>
              <a:spcBef>
                <a:spcPts val="0"/>
              </a:spcBef>
              <a:spcAft>
                <a:spcPts val="0"/>
              </a:spcAft>
              <a:buClr>
                <a:schemeClr val="dk1"/>
              </a:buClr>
              <a:buSzPts val="1800"/>
              <a:buNone/>
              <a:defRPr b="1" sz="2400"/>
            </a:lvl8pPr>
            <a:lvl9pPr lvl="8" algn="l">
              <a:lnSpc>
                <a:spcPct val="100000"/>
              </a:lnSpc>
              <a:spcBef>
                <a:spcPts val="0"/>
              </a:spcBef>
              <a:spcAft>
                <a:spcPts val="0"/>
              </a:spcAft>
              <a:buClr>
                <a:schemeClr val="dk1"/>
              </a:buClr>
              <a:buSzPts val="1800"/>
              <a:buNone/>
              <a:defRPr b="1" sz="2400"/>
            </a:lvl9pPr>
          </a:lstStyle>
          <a:p/>
        </p:txBody>
      </p:sp>
      <p:sp>
        <p:nvSpPr>
          <p:cNvPr id="182" name="Google Shape;182;p141"/>
          <p:cNvSpPr txBox="1"/>
          <p:nvPr>
            <p:ph idx="3" type="body"/>
          </p:nvPr>
        </p:nvSpPr>
        <p:spPr>
          <a:xfrm>
            <a:off x="554637" y="1738739"/>
            <a:ext cx="5702000" cy="677600"/>
          </a:xfrm>
          <a:prstGeom prst="rect">
            <a:avLst/>
          </a:prstGeom>
          <a:noFill/>
          <a:ln>
            <a:noFill/>
          </a:ln>
        </p:spPr>
        <p:txBody>
          <a:bodyPr anchorCtr="0" anchor="t" bIns="91425" lIns="91425" spcFirstLastPara="1" rIns="91425" wrap="square" tIns="91425">
            <a:noAutofit/>
          </a:bodyPr>
          <a:lstStyle>
            <a:lvl1pPr indent="-330200" lvl="0" marL="457200" algn="l">
              <a:lnSpc>
                <a:spcPct val="90000"/>
              </a:lnSpc>
              <a:spcBef>
                <a:spcPts val="0"/>
              </a:spcBef>
              <a:spcAft>
                <a:spcPts val="0"/>
              </a:spcAft>
              <a:buClr>
                <a:schemeClr val="dk1"/>
              </a:buClr>
              <a:buSzPts val="1600"/>
              <a:buChar char="●"/>
              <a:defRPr/>
            </a:lvl1pPr>
            <a:lvl2pPr indent="-317500" lvl="1" marL="914400" algn="l">
              <a:lnSpc>
                <a:spcPct val="90000"/>
              </a:lnSpc>
              <a:spcBef>
                <a:spcPts val="0"/>
              </a:spcBef>
              <a:spcAft>
                <a:spcPts val="0"/>
              </a:spcAft>
              <a:buClr>
                <a:schemeClr val="dk1"/>
              </a:buClr>
              <a:buSzPts val="1400"/>
              <a:buChar char="○"/>
              <a:defRPr/>
            </a:lvl2pPr>
            <a:lvl3pPr indent="-317500" lvl="2" marL="1371600" algn="l">
              <a:lnSpc>
                <a:spcPct val="90000"/>
              </a:lnSpc>
              <a:spcBef>
                <a:spcPts val="0"/>
              </a:spcBef>
              <a:spcAft>
                <a:spcPts val="0"/>
              </a:spcAft>
              <a:buClr>
                <a:schemeClr val="dk1"/>
              </a:buClr>
              <a:buSzPts val="1400"/>
              <a:buChar char="■"/>
              <a:defRPr/>
            </a:lvl3pPr>
            <a:lvl4pPr indent="-317500" lvl="3" marL="1828800" algn="l">
              <a:lnSpc>
                <a:spcPct val="90000"/>
              </a:lnSpc>
              <a:spcBef>
                <a:spcPts val="0"/>
              </a:spcBef>
              <a:spcAft>
                <a:spcPts val="0"/>
              </a:spcAft>
              <a:buClr>
                <a:schemeClr val="dk1"/>
              </a:buClr>
              <a:buSzPts val="1400"/>
              <a:buChar char="●"/>
              <a:defRPr/>
            </a:lvl4pPr>
            <a:lvl5pPr indent="-317500" lvl="4" marL="2286000" algn="l">
              <a:lnSpc>
                <a:spcPct val="90000"/>
              </a:lnSpc>
              <a:spcBef>
                <a:spcPts val="0"/>
              </a:spcBef>
              <a:spcAft>
                <a:spcPts val="0"/>
              </a:spcAft>
              <a:buClr>
                <a:schemeClr val="dk1"/>
              </a:buClr>
              <a:buSzPts val="1400"/>
              <a:buChar char="○"/>
              <a:defRPr/>
            </a:lvl5pPr>
            <a:lvl6pPr indent="-317500" lvl="5" marL="2743200" algn="l">
              <a:lnSpc>
                <a:spcPct val="90000"/>
              </a:lnSpc>
              <a:spcBef>
                <a:spcPts val="0"/>
              </a:spcBef>
              <a:spcAft>
                <a:spcPts val="0"/>
              </a:spcAft>
              <a:buClr>
                <a:schemeClr val="dk1"/>
              </a:buClr>
              <a:buSzPts val="1400"/>
              <a:buChar char="■"/>
              <a:defRPr/>
            </a:lvl6pPr>
            <a:lvl7pPr indent="-317500" lvl="6" marL="3200400" algn="l">
              <a:lnSpc>
                <a:spcPct val="90000"/>
              </a:lnSpc>
              <a:spcBef>
                <a:spcPts val="0"/>
              </a:spcBef>
              <a:spcAft>
                <a:spcPts val="0"/>
              </a:spcAft>
              <a:buClr>
                <a:schemeClr val="dk1"/>
              </a:buClr>
              <a:buSzPts val="1400"/>
              <a:buChar char="●"/>
              <a:defRPr/>
            </a:lvl7pPr>
            <a:lvl8pPr indent="-317500" lvl="7" marL="3657600" algn="l">
              <a:lnSpc>
                <a:spcPct val="90000"/>
              </a:lnSpc>
              <a:spcBef>
                <a:spcPts val="0"/>
              </a:spcBef>
              <a:spcAft>
                <a:spcPts val="0"/>
              </a:spcAft>
              <a:buClr>
                <a:schemeClr val="dk1"/>
              </a:buClr>
              <a:buSzPts val="1400"/>
              <a:buChar char="○"/>
              <a:defRPr/>
            </a:lvl8pPr>
            <a:lvl9pPr indent="-317500" lvl="8" marL="4114800" algn="l">
              <a:lnSpc>
                <a:spcPct val="90000"/>
              </a:lnSpc>
              <a:spcBef>
                <a:spcPts val="0"/>
              </a:spcBef>
              <a:spcAft>
                <a:spcPts val="0"/>
              </a:spcAft>
              <a:buClr>
                <a:schemeClr val="dk1"/>
              </a:buClr>
              <a:buSzPts val="1400"/>
              <a:buChar char="■"/>
              <a:defRPr/>
            </a:lvl9pPr>
          </a:lstStyle>
          <a:p/>
        </p:txBody>
      </p:sp>
      <p:sp>
        <p:nvSpPr>
          <p:cNvPr id="183" name="Google Shape;183;p141"/>
          <p:cNvSpPr txBox="1"/>
          <p:nvPr>
            <p:ph idx="4" type="body"/>
          </p:nvPr>
        </p:nvSpPr>
        <p:spPr>
          <a:xfrm>
            <a:off x="554629" y="4748005"/>
            <a:ext cx="5774800" cy="677600"/>
          </a:xfrm>
          <a:prstGeom prst="rect">
            <a:avLst/>
          </a:prstGeom>
          <a:noFill/>
          <a:ln>
            <a:noFill/>
          </a:ln>
        </p:spPr>
        <p:txBody>
          <a:bodyPr anchorCtr="0" anchor="t" bIns="91425" lIns="91425" spcFirstLastPara="1" rIns="91425" wrap="square" tIns="91425">
            <a:noAutofit/>
          </a:bodyPr>
          <a:lstStyle>
            <a:lvl1pPr indent="-330200" lvl="0" marL="457200" algn="l">
              <a:lnSpc>
                <a:spcPct val="90000"/>
              </a:lnSpc>
              <a:spcBef>
                <a:spcPts val="0"/>
              </a:spcBef>
              <a:spcAft>
                <a:spcPts val="0"/>
              </a:spcAft>
              <a:buClr>
                <a:schemeClr val="dk1"/>
              </a:buClr>
              <a:buSzPts val="1600"/>
              <a:buChar char="●"/>
              <a:defRPr/>
            </a:lvl1pPr>
            <a:lvl2pPr indent="-317500" lvl="1" marL="914400" algn="l">
              <a:lnSpc>
                <a:spcPct val="90000"/>
              </a:lnSpc>
              <a:spcBef>
                <a:spcPts val="0"/>
              </a:spcBef>
              <a:spcAft>
                <a:spcPts val="0"/>
              </a:spcAft>
              <a:buClr>
                <a:schemeClr val="dk1"/>
              </a:buClr>
              <a:buSzPts val="1400"/>
              <a:buChar char="○"/>
              <a:defRPr/>
            </a:lvl2pPr>
            <a:lvl3pPr indent="-317500" lvl="2" marL="1371600" algn="l">
              <a:lnSpc>
                <a:spcPct val="90000"/>
              </a:lnSpc>
              <a:spcBef>
                <a:spcPts val="0"/>
              </a:spcBef>
              <a:spcAft>
                <a:spcPts val="0"/>
              </a:spcAft>
              <a:buClr>
                <a:schemeClr val="dk1"/>
              </a:buClr>
              <a:buSzPts val="1400"/>
              <a:buChar char="■"/>
              <a:defRPr/>
            </a:lvl3pPr>
            <a:lvl4pPr indent="-317500" lvl="3" marL="1828800" algn="l">
              <a:lnSpc>
                <a:spcPct val="90000"/>
              </a:lnSpc>
              <a:spcBef>
                <a:spcPts val="0"/>
              </a:spcBef>
              <a:spcAft>
                <a:spcPts val="0"/>
              </a:spcAft>
              <a:buClr>
                <a:schemeClr val="dk1"/>
              </a:buClr>
              <a:buSzPts val="1400"/>
              <a:buChar char="●"/>
              <a:defRPr/>
            </a:lvl4pPr>
            <a:lvl5pPr indent="-317500" lvl="4" marL="2286000" algn="l">
              <a:lnSpc>
                <a:spcPct val="90000"/>
              </a:lnSpc>
              <a:spcBef>
                <a:spcPts val="0"/>
              </a:spcBef>
              <a:spcAft>
                <a:spcPts val="0"/>
              </a:spcAft>
              <a:buClr>
                <a:schemeClr val="dk1"/>
              </a:buClr>
              <a:buSzPts val="1400"/>
              <a:buChar char="○"/>
              <a:defRPr/>
            </a:lvl5pPr>
            <a:lvl6pPr indent="-317500" lvl="5" marL="2743200" algn="l">
              <a:lnSpc>
                <a:spcPct val="90000"/>
              </a:lnSpc>
              <a:spcBef>
                <a:spcPts val="0"/>
              </a:spcBef>
              <a:spcAft>
                <a:spcPts val="0"/>
              </a:spcAft>
              <a:buClr>
                <a:schemeClr val="dk1"/>
              </a:buClr>
              <a:buSzPts val="1400"/>
              <a:buChar char="■"/>
              <a:defRPr/>
            </a:lvl6pPr>
            <a:lvl7pPr indent="-317500" lvl="6" marL="3200400" algn="l">
              <a:lnSpc>
                <a:spcPct val="90000"/>
              </a:lnSpc>
              <a:spcBef>
                <a:spcPts val="0"/>
              </a:spcBef>
              <a:spcAft>
                <a:spcPts val="0"/>
              </a:spcAft>
              <a:buClr>
                <a:schemeClr val="dk1"/>
              </a:buClr>
              <a:buSzPts val="1400"/>
              <a:buChar char="●"/>
              <a:defRPr/>
            </a:lvl7pPr>
            <a:lvl8pPr indent="-317500" lvl="7" marL="3657600" algn="l">
              <a:lnSpc>
                <a:spcPct val="90000"/>
              </a:lnSpc>
              <a:spcBef>
                <a:spcPts val="0"/>
              </a:spcBef>
              <a:spcAft>
                <a:spcPts val="0"/>
              </a:spcAft>
              <a:buClr>
                <a:schemeClr val="dk1"/>
              </a:buClr>
              <a:buSzPts val="1400"/>
              <a:buChar char="○"/>
              <a:defRPr/>
            </a:lvl8pPr>
            <a:lvl9pPr indent="-317500" lvl="8" marL="4114800" algn="l">
              <a:lnSpc>
                <a:spcPct val="90000"/>
              </a:lnSpc>
              <a:spcBef>
                <a:spcPts val="0"/>
              </a:spcBef>
              <a:spcAft>
                <a:spcPts val="0"/>
              </a:spcAft>
              <a:buClr>
                <a:schemeClr val="dk1"/>
              </a:buClr>
              <a:buSzPts val="1400"/>
              <a:buChar char="■"/>
              <a:defRPr/>
            </a:lvl9pPr>
          </a:lstStyle>
          <a:p/>
        </p:txBody>
      </p:sp>
      <p:sp>
        <p:nvSpPr>
          <p:cNvPr id="184" name="Google Shape;184;p141"/>
          <p:cNvSpPr txBox="1"/>
          <p:nvPr>
            <p:ph idx="5" type="body"/>
          </p:nvPr>
        </p:nvSpPr>
        <p:spPr>
          <a:xfrm>
            <a:off x="554637" y="3231105"/>
            <a:ext cx="5702000" cy="677600"/>
          </a:xfrm>
          <a:prstGeom prst="rect">
            <a:avLst/>
          </a:prstGeom>
          <a:noFill/>
          <a:ln>
            <a:noFill/>
          </a:ln>
        </p:spPr>
        <p:txBody>
          <a:bodyPr anchorCtr="0" anchor="t" bIns="91425" lIns="91425" spcFirstLastPara="1" rIns="91425" wrap="square" tIns="91425">
            <a:noAutofit/>
          </a:bodyPr>
          <a:lstStyle>
            <a:lvl1pPr indent="-330200" lvl="0" marL="457200" algn="l">
              <a:lnSpc>
                <a:spcPct val="90000"/>
              </a:lnSpc>
              <a:spcBef>
                <a:spcPts val="0"/>
              </a:spcBef>
              <a:spcAft>
                <a:spcPts val="0"/>
              </a:spcAft>
              <a:buClr>
                <a:schemeClr val="dk1"/>
              </a:buClr>
              <a:buSzPts val="1600"/>
              <a:buChar char="●"/>
              <a:defRPr/>
            </a:lvl1pPr>
            <a:lvl2pPr indent="-317500" lvl="1" marL="914400" algn="l">
              <a:lnSpc>
                <a:spcPct val="90000"/>
              </a:lnSpc>
              <a:spcBef>
                <a:spcPts val="0"/>
              </a:spcBef>
              <a:spcAft>
                <a:spcPts val="0"/>
              </a:spcAft>
              <a:buClr>
                <a:schemeClr val="dk1"/>
              </a:buClr>
              <a:buSzPts val="1400"/>
              <a:buChar char="○"/>
              <a:defRPr/>
            </a:lvl2pPr>
            <a:lvl3pPr indent="-317500" lvl="2" marL="1371600" algn="l">
              <a:lnSpc>
                <a:spcPct val="90000"/>
              </a:lnSpc>
              <a:spcBef>
                <a:spcPts val="0"/>
              </a:spcBef>
              <a:spcAft>
                <a:spcPts val="0"/>
              </a:spcAft>
              <a:buClr>
                <a:schemeClr val="dk1"/>
              </a:buClr>
              <a:buSzPts val="1400"/>
              <a:buChar char="■"/>
              <a:defRPr/>
            </a:lvl3pPr>
            <a:lvl4pPr indent="-317500" lvl="3" marL="1828800" algn="l">
              <a:lnSpc>
                <a:spcPct val="90000"/>
              </a:lnSpc>
              <a:spcBef>
                <a:spcPts val="0"/>
              </a:spcBef>
              <a:spcAft>
                <a:spcPts val="0"/>
              </a:spcAft>
              <a:buClr>
                <a:schemeClr val="dk1"/>
              </a:buClr>
              <a:buSzPts val="1400"/>
              <a:buChar char="●"/>
              <a:defRPr/>
            </a:lvl4pPr>
            <a:lvl5pPr indent="-317500" lvl="4" marL="2286000" algn="l">
              <a:lnSpc>
                <a:spcPct val="90000"/>
              </a:lnSpc>
              <a:spcBef>
                <a:spcPts val="0"/>
              </a:spcBef>
              <a:spcAft>
                <a:spcPts val="0"/>
              </a:spcAft>
              <a:buClr>
                <a:schemeClr val="dk1"/>
              </a:buClr>
              <a:buSzPts val="1400"/>
              <a:buChar char="○"/>
              <a:defRPr/>
            </a:lvl5pPr>
            <a:lvl6pPr indent="-317500" lvl="5" marL="2743200" algn="l">
              <a:lnSpc>
                <a:spcPct val="90000"/>
              </a:lnSpc>
              <a:spcBef>
                <a:spcPts val="0"/>
              </a:spcBef>
              <a:spcAft>
                <a:spcPts val="0"/>
              </a:spcAft>
              <a:buClr>
                <a:schemeClr val="dk1"/>
              </a:buClr>
              <a:buSzPts val="1400"/>
              <a:buChar char="■"/>
              <a:defRPr/>
            </a:lvl6pPr>
            <a:lvl7pPr indent="-317500" lvl="6" marL="3200400" algn="l">
              <a:lnSpc>
                <a:spcPct val="90000"/>
              </a:lnSpc>
              <a:spcBef>
                <a:spcPts val="0"/>
              </a:spcBef>
              <a:spcAft>
                <a:spcPts val="0"/>
              </a:spcAft>
              <a:buClr>
                <a:schemeClr val="dk1"/>
              </a:buClr>
              <a:buSzPts val="1400"/>
              <a:buChar char="●"/>
              <a:defRPr/>
            </a:lvl7pPr>
            <a:lvl8pPr indent="-317500" lvl="7" marL="3657600" algn="l">
              <a:lnSpc>
                <a:spcPct val="90000"/>
              </a:lnSpc>
              <a:spcBef>
                <a:spcPts val="0"/>
              </a:spcBef>
              <a:spcAft>
                <a:spcPts val="0"/>
              </a:spcAft>
              <a:buClr>
                <a:schemeClr val="dk1"/>
              </a:buClr>
              <a:buSzPts val="1400"/>
              <a:buChar char="○"/>
              <a:defRPr/>
            </a:lvl8pPr>
            <a:lvl9pPr indent="-317500" lvl="8" marL="4114800" algn="l">
              <a:lnSpc>
                <a:spcPct val="90000"/>
              </a:lnSpc>
              <a:spcBef>
                <a:spcPts val="0"/>
              </a:spcBef>
              <a:spcAft>
                <a:spcPts val="0"/>
              </a:spcAft>
              <a:buClr>
                <a:schemeClr val="dk1"/>
              </a:buClr>
              <a:buSzPts val="1400"/>
              <a:buChar char="■"/>
              <a:defRPr/>
            </a:lvl9pPr>
          </a:lstStyle>
          <a:p/>
        </p:txBody>
      </p:sp>
      <p:sp>
        <p:nvSpPr>
          <p:cNvPr id="185" name="Google Shape;185;p141"/>
          <p:cNvSpPr txBox="1"/>
          <p:nvPr>
            <p:ph idx="6" type="subTitle"/>
          </p:nvPr>
        </p:nvSpPr>
        <p:spPr>
          <a:xfrm>
            <a:off x="557396" y="2722304"/>
            <a:ext cx="5774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800"/>
              <a:buNone/>
              <a:defRPr b="1" sz="2400">
                <a:solidFill>
                  <a:schemeClr val="dk1"/>
                </a:solidFill>
              </a:defRPr>
            </a:lvl1pPr>
            <a:lvl2pPr lvl="1" algn="l">
              <a:lnSpc>
                <a:spcPct val="100000"/>
              </a:lnSpc>
              <a:spcBef>
                <a:spcPts val="0"/>
              </a:spcBef>
              <a:spcAft>
                <a:spcPts val="0"/>
              </a:spcAft>
              <a:buClr>
                <a:schemeClr val="dk1"/>
              </a:buClr>
              <a:buSzPts val="1800"/>
              <a:buNone/>
              <a:defRPr b="1" sz="2400"/>
            </a:lvl2pPr>
            <a:lvl3pPr lvl="2" algn="l">
              <a:lnSpc>
                <a:spcPct val="100000"/>
              </a:lnSpc>
              <a:spcBef>
                <a:spcPts val="0"/>
              </a:spcBef>
              <a:spcAft>
                <a:spcPts val="0"/>
              </a:spcAft>
              <a:buClr>
                <a:schemeClr val="dk1"/>
              </a:buClr>
              <a:buSzPts val="1800"/>
              <a:buNone/>
              <a:defRPr b="1" sz="2400"/>
            </a:lvl3pPr>
            <a:lvl4pPr lvl="3" algn="l">
              <a:lnSpc>
                <a:spcPct val="100000"/>
              </a:lnSpc>
              <a:spcBef>
                <a:spcPts val="0"/>
              </a:spcBef>
              <a:spcAft>
                <a:spcPts val="0"/>
              </a:spcAft>
              <a:buClr>
                <a:schemeClr val="dk1"/>
              </a:buClr>
              <a:buSzPts val="1800"/>
              <a:buNone/>
              <a:defRPr b="1" sz="2400"/>
            </a:lvl4pPr>
            <a:lvl5pPr lvl="4" algn="l">
              <a:lnSpc>
                <a:spcPct val="100000"/>
              </a:lnSpc>
              <a:spcBef>
                <a:spcPts val="0"/>
              </a:spcBef>
              <a:spcAft>
                <a:spcPts val="0"/>
              </a:spcAft>
              <a:buClr>
                <a:schemeClr val="dk1"/>
              </a:buClr>
              <a:buSzPts val="1800"/>
              <a:buNone/>
              <a:defRPr b="1" sz="2400"/>
            </a:lvl5pPr>
            <a:lvl6pPr lvl="5" algn="l">
              <a:lnSpc>
                <a:spcPct val="100000"/>
              </a:lnSpc>
              <a:spcBef>
                <a:spcPts val="0"/>
              </a:spcBef>
              <a:spcAft>
                <a:spcPts val="0"/>
              </a:spcAft>
              <a:buClr>
                <a:schemeClr val="dk1"/>
              </a:buClr>
              <a:buSzPts val="1800"/>
              <a:buNone/>
              <a:defRPr b="1" sz="2400"/>
            </a:lvl6pPr>
            <a:lvl7pPr lvl="6" algn="l">
              <a:lnSpc>
                <a:spcPct val="100000"/>
              </a:lnSpc>
              <a:spcBef>
                <a:spcPts val="0"/>
              </a:spcBef>
              <a:spcAft>
                <a:spcPts val="0"/>
              </a:spcAft>
              <a:buClr>
                <a:schemeClr val="dk1"/>
              </a:buClr>
              <a:buSzPts val="1800"/>
              <a:buNone/>
              <a:defRPr b="1" sz="2400"/>
            </a:lvl7pPr>
            <a:lvl8pPr lvl="7" algn="l">
              <a:lnSpc>
                <a:spcPct val="100000"/>
              </a:lnSpc>
              <a:spcBef>
                <a:spcPts val="0"/>
              </a:spcBef>
              <a:spcAft>
                <a:spcPts val="0"/>
              </a:spcAft>
              <a:buClr>
                <a:schemeClr val="dk1"/>
              </a:buClr>
              <a:buSzPts val="1800"/>
              <a:buNone/>
              <a:defRPr b="1" sz="2400"/>
            </a:lvl8pPr>
            <a:lvl9pPr lvl="8" algn="l">
              <a:lnSpc>
                <a:spcPct val="100000"/>
              </a:lnSpc>
              <a:spcBef>
                <a:spcPts val="0"/>
              </a:spcBef>
              <a:spcAft>
                <a:spcPts val="0"/>
              </a:spcAft>
              <a:buClr>
                <a:schemeClr val="dk1"/>
              </a:buClr>
              <a:buSzPts val="1800"/>
              <a:buNone/>
              <a:defRPr b="1" sz="2400"/>
            </a:lvl9pPr>
          </a:lstStyle>
          <a:p/>
        </p:txBody>
      </p:sp>
      <p:sp>
        <p:nvSpPr>
          <p:cNvPr id="186" name="Google Shape;186;p141"/>
          <p:cNvSpPr txBox="1"/>
          <p:nvPr>
            <p:ph type="title"/>
          </p:nvPr>
        </p:nvSpPr>
        <p:spPr>
          <a:xfrm>
            <a:off x="512319" y="67896"/>
            <a:ext cx="11423008" cy="7636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rgbClr val="053270"/>
              </a:buClr>
              <a:buSzPts val="3600"/>
              <a:buFont typeface="Calibri"/>
              <a:buNone/>
              <a:defRPr sz="4800">
                <a:solidFill>
                  <a:srgbClr val="053270"/>
                </a:solidFill>
              </a:defRPr>
            </a:lvl1pPr>
            <a:lvl2pPr lvl="1"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2pPr>
            <a:lvl3pPr lvl="2"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3pPr>
            <a:lvl4pPr lvl="3"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4pPr>
            <a:lvl5pPr lvl="4"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5pPr>
            <a:lvl6pPr lvl="5"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6pPr>
            <a:lvl7pPr lvl="6"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7pPr>
            <a:lvl8pPr lvl="7"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8pPr>
            <a:lvl9pPr lvl="8"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9pPr>
          </a:lstStyle>
          <a:p/>
        </p:txBody>
      </p:sp>
      <p:pic>
        <p:nvPicPr>
          <p:cNvPr id="187" name="Google Shape;187;p141"/>
          <p:cNvPicPr preferRelativeResize="0"/>
          <p:nvPr/>
        </p:nvPicPr>
        <p:blipFill rotWithShape="1">
          <a:blip r:embed="rId2">
            <a:alphaModFix/>
          </a:blip>
          <a:srcRect b="17010" l="11660" r="51623" t="-11573"/>
          <a:stretch/>
        </p:blipFill>
        <p:spPr>
          <a:xfrm rot="-5399997">
            <a:off x="6640434" y="1306435"/>
            <a:ext cx="6857997" cy="424513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88" name="Shape 188"/>
        <p:cNvGrpSpPr/>
        <p:nvPr/>
      </p:nvGrpSpPr>
      <p:grpSpPr>
        <a:xfrm>
          <a:off x="0" y="0"/>
          <a:ext cx="0" cy="0"/>
          <a:chOff x="0" y="0"/>
          <a:chExt cx="0" cy="0"/>
        </a:xfrm>
      </p:grpSpPr>
      <p:sp>
        <p:nvSpPr>
          <p:cNvPr id="189" name="Google Shape;189;p14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142"/>
          <p:cNvSpPr txBox="1"/>
          <p:nvPr>
            <p:ph idx="1" type="subTitle"/>
          </p:nvPr>
        </p:nvSpPr>
        <p:spPr>
          <a:xfrm>
            <a:off x="1524000" y="3602037"/>
            <a:ext cx="9144000" cy="165576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1" name="Google Shape;191;p142"/>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92" name="Google Shape;192;p142"/>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93" name="Google Shape;193;p142"/>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94" name="Google Shape;194;p142"/>
          <p:cNvPicPr preferRelativeResize="0"/>
          <p:nvPr/>
        </p:nvPicPr>
        <p:blipFill rotWithShape="1">
          <a:blip r:embed="rId2">
            <a:alphaModFix/>
          </a:blip>
          <a:srcRect b="17010" l="11660" r="51623" t="-11573"/>
          <a:stretch/>
        </p:blipFill>
        <p:spPr>
          <a:xfrm rot="-5399997">
            <a:off x="6640434" y="1306435"/>
            <a:ext cx="6857997" cy="424513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5" name="Shape 195"/>
        <p:cNvGrpSpPr/>
        <p:nvPr/>
      </p:nvGrpSpPr>
      <p:grpSpPr>
        <a:xfrm>
          <a:off x="0" y="0"/>
          <a:ext cx="0" cy="0"/>
          <a:chOff x="0" y="0"/>
          <a:chExt cx="0" cy="0"/>
        </a:xfrm>
      </p:grpSpPr>
      <p:sp>
        <p:nvSpPr>
          <p:cNvPr id="196" name="Google Shape;196;p1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143"/>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143"/>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99" name="Google Shape;199;p143"/>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00" name="Google Shape;200;p143"/>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01" name="Shape 201"/>
        <p:cNvGrpSpPr/>
        <p:nvPr/>
      </p:nvGrpSpPr>
      <p:grpSpPr>
        <a:xfrm>
          <a:off x="0" y="0"/>
          <a:ext cx="0" cy="0"/>
          <a:chOff x="0" y="0"/>
          <a:chExt cx="0" cy="0"/>
        </a:xfrm>
      </p:grpSpPr>
      <p:sp>
        <p:nvSpPr>
          <p:cNvPr id="202" name="Google Shape;202;p144"/>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144"/>
          <p:cNvSpPr txBox="1"/>
          <p:nvPr>
            <p:ph idx="1" type="body"/>
          </p:nvPr>
        </p:nvSpPr>
        <p:spPr>
          <a:xfrm>
            <a:off x="831851" y="4589464"/>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04" name="Google Shape;204;p144"/>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05" name="Google Shape;205;p144"/>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06" name="Google Shape;206;p144"/>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07" name="Google Shape;207;p144"/>
          <p:cNvPicPr preferRelativeResize="0"/>
          <p:nvPr/>
        </p:nvPicPr>
        <p:blipFill rotWithShape="1">
          <a:blip r:embed="rId2">
            <a:alphaModFix/>
          </a:blip>
          <a:srcRect b="17010" l="11660" r="51623" t="-11573"/>
          <a:stretch/>
        </p:blipFill>
        <p:spPr>
          <a:xfrm rot="-5399997">
            <a:off x="6640434" y="1306435"/>
            <a:ext cx="6857997" cy="424513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3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3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0" name="Google Shape;30;p1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8" name="Shape 208"/>
        <p:cNvGrpSpPr/>
        <p:nvPr/>
      </p:nvGrpSpPr>
      <p:grpSpPr>
        <a:xfrm>
          <a:off x="0" y="0"/>
          <a:ext cx="0" cy="0"/>
          <a:chOff x="0" y="0"/>
          <a:chExt cx="0" cy="0"/>
        </a:xfrm>
      </p:grpSpPr>
      <p:sp>
        <p:nvSpPr>
          <p:cNvPr id="209" name="Google Shape;209;p1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145"/>
          <p:cNvSpPr txBox="1"/>
          <p:nvPr>
            <p:ph idx="1" type="body"/>
          </p:nvPr>
        </p:nvSpPr>
        <p:spPr>
          <a:xfrm>
            <a:off x="838200" y="1825625"/>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 name="Google Shape;211;p145"/>
          <p:cNvSpPr txBox="1"/>
          <p:nvPr>
            <p:ph idx="2" type="body"/>
          </p:nvPr>
        </p:nvSpPr>
        <p:spPr>
          <a:xfrm>
            <a:off x="6172200" y="1825625"/>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 name="Google Shape;212;p145"/>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13" name="Google Shape;213;p145"/>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14" name="Google Shape;214;p145"/>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15" name="Shape 215"/>
        <p:cNvGrpSpPr/>
        <p:nvPr/>
      </p:nvGrpSpPr>
      <p:grpSpPr>
        <a:xfrm>
          <a:off x="0" y="0"/>
          <a:ext cx="0" cy="0"/>
          <a:chOff x="0" y="0"/>
          <a:chExt cx="0" cy="0"/>
        </a:xfrm>
      </p:grpSpPr>
      <p:sp>
        <p:nvSpPr>
          <p:cNvPr id="216" name="Google Shape;216;p14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146"/>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18" name="Google Shape;218;p146"/>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 name="Google Shape;219;p146"/>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20" name="Google Shape;220;p146"/>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p146"/>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22" name="Google Shape;222;p146"/>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23" name="Google Shape;223;p146"/>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4" name="Shape 224"/>
        <p:cNvGrpSpPr/>
        <p:nvPr/>
      </p:nvGrpSpPr>
      <p:grpSpPr>
        <a:xfrm>
          <a:off x="0" y="0"/>
          <a:ext cx="0" cy="0"/>
          <a:chOff x="0" y="0"/>
          <a:chExt cx="0" cy="0"/>
        </a:xfrm>
      </p:grpSpPr>
      <p:sp>
        <p:nvSpPr>
          <p:cNvPr id="225" name="Google Shape;225;p1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147"/>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27" name="Google Shape;227;p147"/>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28" name="Google Shape;228;p147"/>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29" name="Google Shape;229;p147"/>
          <p:cNvPicPr preferRelativeResize="0"/>
          <p:nvPr/>
        </p:nvPicPr>
        <p:blipFill rotWithShape="1">
          <a:blip r:embed="rId2">
            <a:alphaModFix/>
          </a:blip>
          <a:srcRect b="17010" l="11660" r="51623" t="-11573"/>
          <a:stretch/>
        </p:blipFill>
        <p:spPr>
          <a:xfrm rot="-5399997">
            <a:off x="6640434" y="1306435"/>
            <a:ext cx="6857997" cy="424513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0" name="Shape 230"/>
        <p:cNvGrpSpPr/>
        <p:nvPr/>
      </p:nvGrpSpPr>
      <p:grpSpPr>
        <a:xfrm>
          <a:off x="0" y="0"/>
          <a:ext cx="0" cy="0"/>
          <a:chOff x="0" y="0"/>
          <a:chExt cx="0" cy="0"/>
        </a:xfrm>
      </p:grpSpPr>
      <p:sp>
        <p:nvSpPr>
          <p:cNvPr id="231" name="Google Shape;231;p148"/>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32" name="Google Shape;232;p148"/>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33" name="Google Shape;233;p148"/>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34" name="Google Shape;234;p148"/>
          <p:cNvPicPr preferRelativeResize="0"/>
          <p:nvPr/>
        </p:nvPicPr>
        <p:blipFill rotWithShape="1">
          <a:blip r:embed="rId2">
            <a:alphaModFix/>
          </a:blip>
          <a:srcRect b="17010" l="11660" r="51623" t="-11573"/>
          <a:stretch/>
        </p:blipFill>
        <p:spPr>
          <a:xfrm rot="-5399997">
            <a:off x="6640434" y="1306435"/>
            <a:ext cx="6857997" cy="424513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35" name="Shape 235"/>
        <p:cNvGrpSpPr/>
        <p:nvPr/>
      </p:nvGrpSpPr>
      <p:grpSpPr>
        <a:xfrm>
          <a:off x="0" y="0"/>
          <a:ext cx="0" cy="0"/>
          <a:chOff x="0" y="0"/>
          <a:chExt cx="0" cy="0"/>
        </a:xfrm>
      </p:grpSpPr>
      <p:sp>
        <p:nvSpPr>
          <p:cNvPr id="236" name="Google Shape;236;p1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p149"/>
          <p:cNvSpPr txBox="1"/>
          <p:nvPr>
            <p:ph idx="1" type="body"/>
          </p:nvPr>
        </p:nvSpPr>
        <p:spPr>
          <a:xfrm>
            <a:off x="5183188" y="987426"/>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38" name="Google Shape;238;p149"/>
          <p:cNvSpPr txBox="1"/>
          <p:nvPr>
            <p:ph idx="2"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9" name="Google Shape;239;p149"/>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40" name="Google Shape;240;p149"/>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41" name="Google Shape;241;p149"/>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42" name="Shape 242"/>
        <p:cNvGrpSpPr/>
        <p:nvPr/>
      </p:nvGrpSpPr>
      <p:grpSpPr>
        <a:xfrm>
          <a:off x="0" y="0"/>
          <a:ext cx="0" cy="0"/>
          <a:chOff x="0" y="0"/>
          <a:chExt cx="0" cy="0"/>
        </a:xfrm>
      </p:grpSpPr>
      <p:sp>
        <p:nvSpPr>
          <p:cNvPr id="243" name="Google Shape;243;p15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150"/>
          <p:cNvSpPr/>
          <p:nvPr>
            <p:ph idx="2" type="pic"/>
          </p:nvPr>
        </p:nvSpPr>
        <p:spPr>
          <a:xfrm>
            <a:off x="5183188" y="987426"/>
            <a:ext cx="6172200" cy="4873625"/>
          </a:xfrm>
          <a:prstGeom prst="rect">
            <a:avLst/>
          </a:prstGeom>
          <a:noFill/>
          <a:ln>
            <a:noFill/>
          </a:ln>
        </p:spPr>
      </p:sp>
      <p:sp>
        <p:nvSpPr>
          <p:cNvPr id="245" name="Google Shape;245;p150"/>
          <p:cNvSpPr txBox="1"/>
          <p:nvPr>
            <p:ph idx="1"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46" name="Google Shape;246;p150"/>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47" name="Google Shape;247;p150"/>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48" name="Google Shape;248;p150"/>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49" name="Shape 249"/>
        <p:cNvGrpSpPr/>
        <p:nvPr/>
      </p:nvGrpSpPr>
      <p:grpSpPr>
        <a:xfrm>
          <a:off x="0" y="0"/>
          <a:ext cx="0" cy="0"/>
          <a:chOff x="0" y="0"/>
          <a:chExt cx="0" cy="0"/>
        </a:xfrm>
      </p:grpSpPr>
      <p:sp>
        <p:nvSpPr>
          <p:cNvPr id="250" name="Google Shape;250;p1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1" name="Google Shape;251;p151"/>
          <p:cNvSpPr txBox="1"/>
          <p:nvPr>
            <p:ph idx="1" type="body"/>
          </p:nvPr>
        </p:nvSpPr>
        <p:spPr>
          <a:xfrm rot="5400000">
            <a:off x="3920331" y="-1256505"/>
            <a:ext cx="4351339"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p151"/>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53" name="Google Shape;253;p151"/>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54" name="Google Shape;254;p151"/>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55" name="Shape 255"/>
        <p:cNvGrpSpPr/>
        <p:nvPr/>
      </p:nvGrpSpPr>
      <p:grpSpPr>
        <a:xfrm>
          <a:off x="0" y="0"/>
          <a:ext cx="0" cy="0"/>
          <a:chOff x="0" y="0"/>
          <a:chExt cx="0" cy="0"/>
        </a:xfrm>
      </p:grpSpPr>
      <p:sp>
        <p:nvSpPr>
          <p:cNvPr id="256" name="Google Shape;256;p152"/>
          <p:cNvSpPr txBox="1"/>
          <p:nvPr>
            <p:ph type="title"/>
          </p:nvPr>
        </p:nvSpPr>
        <p:spPr>
          <a:xfrm rot="5400000">
            <a:off x="7133432" y="1956596"/>
            <a:ext cx="5811839"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7" name="Google Shape;257;p152"/>
          <p:cNvSpPr txBox="1"/>
          <p:nvPr>
            <p:ph idx="1" type="body"/>
          </p:nvPr>
        </p:nvSpPr>
        <p:spPr>
          <a:xfrm rot="5400000">
            <a:off x="1799431" y="-596104"/>
            <a:ext cx="5811839"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 name="Google Shape;258;p152"/>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59" name="Google Shape;259;p152"/>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60" name="Google Shape;260;p152"/>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265" name="Shape 265"/>
        <p:cNvGrpSpPr/>
        <p:nvPr/>
      </p:nvGrpSpPr>
      <p:grpSpPr>
        <a:xfrm>
          <a:off x="0" y="0"/>
          <a:ext cx="0" cy="0"/>
          <a:chOff x="0" y="0"/>
          <a:chExt cx="0" cy="0"/>
        </a:xfrm>
      </p:grpSpPr>
      <p:sp>
        <p:nvSpPr>
          <p:cNvPr id="266" name="Google Shape;266;p107"/>
          <p:cNvSpPr/>
          <p:nvPr/>
        </p:nvSpPr>
        <p:spPr>
          <a:xfrm>
            <a:off x="0" y="0"/>
            <a:ext cx="12192000" cy="6504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267" name="Google Shape;267;p107"/>
          <p:cNvGrpSpPr/>
          <p:nvPr/>
        </p:nvGrpSpPr>
        <p:grpSpPr>
          <a:xfrm>
            <a:off x="1107190" y="1588342"/>
            <a:ext cx="994351" cy="61101"/>
            <a:chOff x="4580561" y="2589004"/>
            <a:chExt cx="1064464" cy="25200"/>
          </a:xfrm>
        </p:grpSpPr>
        <p:sp>
          <p:nvSpPr>
            <p:cNvPr id="268" name="Google Shape;268;p10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69" name="Google Shape;269;p10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270" name="Google Shape;270;p107"/>
          <p:cNvSpPr txBox="1"/>
          <p:nvPr>
            <p:ph type="ctrTitle"/>
          </p:nvPr>
        </p:nvSpPr>
        <p:spPr>
          <a:xfrm>
            <a:off x="972600" y="1763267"/>
            <a:ext cx="10250800" cy="2219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5600"/>
            </a:lvl1pPr>
            <a:lvl2pPr lvl="1" algn="l">
              <a:lnSpc>
                <a:spcPct val="100000"/>
              </a:lnSpc>
              <a:spcBef>
                <a:spcPts val="0"/>
              </a:spcBef>
              <a:spcAft>
                <a:spcPts val="0"/>
              </a:spcAft>
              <a:buSzPts val="4200"/>
              <a:buNone/>
              <a:defRPr sz="5600"/>
            </a:lvl2pPr>
            <a:lvl3pPr lvl="2" algn="l">
              <a:lnSpc>
                <a:spcPct val="100000"/>
              </a:lnSpc>
              <a:spcBef>
                <a:spcPts val="0"/>
              </a:spcBef>
              <a:spcAft>
                <a:spcPts val="0"/>
              </a:spcAft>
              <a:buSzPts val="4200"/>
              <a:buNone/>
              <a:defRPr sz="5600"/>
            </a:lvl3pPr>
            <a:lvl4pPr lvl="3" algn="l">
              <a:lnSpc>
                <a:spcPct val="100000"/>
              </a:lnSpc>
              <a:spcBef>
                <a:spcPts val="0"/>
              </a:spcBef>
              <a:spcAft>
                <a:spcPts val="0"/>
              </a:spcAft>
              <a:buSzPts val="4200"/>
              <a:buNone/>
              <a:defRPr sz="5600"/>
            </a:lvl4pPr>
            <a:lvl5pPr lvl="4" algn="l">
              <a:lnSpc>
                <a:spcPct val="100000"/>
              </a:lnSpc>
              <a:spcBef>
                <a:spcPts val="0"/>
              </a:spcBef>
              <a:spcAft>
                <a:spcPts val="0"/>
              </a:spcAft>
              <a:buSzPts val="4200"/>
              <a:buNone/>
              <a:defRPr sz="5600"/>
            </a:lvl5pPr>
            <a:lvl6pPr lvl="5" algn="l">
              <a:lnSpc>
                <a:spcPct val="100000"/>
              </a:lnSpc>
              <a:spcBef>
                <a:spcPts val="0"/>
              </a:spcBef>
              <a:spcAft>
                <a:spcPts val="0"/>
              </a:spcAft>
              <a:buSzPts val="4200"/>
              <a:buNone/>
              <a:defRPr sz="5600"/>
            </a:lvl6pPr>
            <a:lvl7pPr lvl="6" algn="l">
              <a:lnSpc>
                <a:spcPct val="100000"/>
              </a:lnSpc>
              <a:spcBef>
                <a:spcPts val="0"/>
              </a:spcBef>
              <a:spcAft>
                <a:spcPts val="0"/>
              </a:spcAft>
              <a:buSzPts val="4200"/>
              <a:buNone/>
              <a:defRPr sz="5600"/>
            </a:lvl7pPr>
            <a:lvl8pPr lvl="7" algn="l">
              <a:lnSpc>
                <a:spcPct val="100000"/>
              </a:lnSpc>
              <a:spcBef>
                <a:spcPts val="0"/>
              </a:spcBef>
              <a:spcAft>
                <a:spcPts val="0"/>
              </a:spcAft>
              <a:buSzPts val="4200"/>
              <a:buNone/>
              <a:defRPr sz="5600"/>
            </a:lvl8pPr>
            <a:lvl9pPr lvl="8" algn="l">
              <a:lnSpc>
                <a:spcPct val="100000"/>
              </a:lnSpc>
              <a:spcBef>
                <a:spcPts val="0"/>
              </a:spcBef>
              <a:spcAft>
                <a:spcPts val="0"/>
              </a:spcAft>
              <a:buSzPts val="4200"/>
              <a:buNone/>
              <a:defRPr sz="5600"/>
            </a:lvl9pPr>
          </a:lstStyle>
          <a:p/>
        </p:txBody>
      </p:sp>
      <p:sp>
        <p:nvSpPr>
          <p:cNvPr id="271" name="Google Shape;271;p107"/>
          <p:cNvSpPr txBox="1"/>
          <p:nvPr>
            <p:ph idx="1" type="subTitle"/>
          </p:nvPr>
        </p:nvSpPr>
        <p:spPr>
          <a:xfrm>
            <a:off x="972836" y="4230533"/>
            <a:ext cx="10250800" cy="721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p:txBody>
      </p:sp>
      <p:sp>
        <p:nvSpPr>
          <p:cNvPr id="272" name="Google Shape;272;p107"/>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1pPr>
            <a:lvl2pPr indent="0" lvl="1" marL="0" marR="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2pPr>
            <a:lvl3pPr indent="0" lvl="2" marL="0" marR="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3pPr>
            <a:lvl4pPr indent="0" lvl="3" marL="0" marR="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4pPr>
            <a:lvl5pPr indent="0" lvl="4" marL="0" marR="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5pPr>
            <a:lvl6pPr indent="0" lvl="5" marL="0" marR="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6pPr>
            <a:lvl7pPr indent="0" lvl="6" marL="0" marR="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7pPr>
            <a:lvl8pPr indent="0" lvl="7" marL="0" marR="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8pPr>
            <a:lvl9pPr indent="0" lvl="8" marL="0" marR="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3" name="Shape 273"/>
        <p:cNvGrpSpPr/>
        <p:nvPr/>
      </p:nvGrpSpPr>
      <p:grpSpPr>
        <a:xfrm>
          <a:off x="0" y="0"/>
          <a:ext cx="0" cy="0"/>
          <a:chOff x="0" y="0"/>
          <a:chExt cx="0" cy="0"/>
        </a:xfrm>
      </p:grpSpPr>
      <p:sp>
        <p:nvSpPr>
          <p:cNvPr id="274" name="Google Shape;274;p108"/>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275" name="Google Shape;275;p108"/>
          <p:cNvGrpSpPr/>
          <p:nvPr/>
        </p:nvGrpSpPr>
        <p:grpSpPr>
          <a:xfrm>
            <a:off x="1107190" y="1588342"/>
            <a:ext cx="994351" cy="61101"/>
            <a:chOff x="4580561" y="2589004"/>
            <a:chExt cx="1064464" cy="25200"/>
          </a:xfrm>
        </p:grpSpPr>
        <p:sp>
          <p:nvSpPr>
            <p:cNvPr id="276" name="Google Shape;276;p10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77" name="Google Shape;277;p10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278" name="Google Shape;278;p108"/>
          <p:cNvSpPr txBox="1"/>
          <p:nvPr>
            <p:ph type="title"/>
          </p:nvPr>
        </p:nvSpPr>
        <p:spPr>
          <a:xfrm>
            <a:off x="972600" y="1758200"/>
            <a:ext cx="10251600" cy="71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3466"/>
            </a:lvl1pPr>
            <a:lvl2pPr lvl="1" algn="l">
              <a:lnSpc>
                <a:spcPct val="100000"/>
              </a:lnSpc>
              <a:spcBef>
                <a:spcPts val="0"/>
              </a:spcBef>
              <a:spcAft>
                <a:spcPts val="0"/>
              </a:spcAft>
              <a:buSzPts val="2600"/>
              <a:buNone/>
              <a:defRPr sz="3466"/>
            </a:lvl2pPr>
            <a:lvl3pPr lvl="2" algn="l">
              <a:lnSpc>
                <a:spcPct val="100000"/>
              </a:lnSpc>
              <a:spcBef>
                <a:spcPts val="0"/>
              </a:spcBef>
              <a:spcAft>
                <a:spcPts val="0"/>
              </a:spcAft>
              <a:buSzPts val="2600"/>
              <a:buNone/>
              <a:defRPr sz="3466"/>
            </a:lvl3pPr>
            <a:lvl4pPr lvl="3" algn="l">
              <a:lnSpc>
                <a:spcPct val="100000"/>
              </a:lnSpc>
              <a:spcBef>
                <a:spcPts val="0"/>
              </a:spcBef>
              <a:spcAft>
                <a:spcPts val="0"/>
              </a:spcAft>
              <a:buSzPts val="2600"/>
              <a:buNone/>
              <a:defRPr sz="3466"/>
            </a:lvl4pPr>
            <a:lvl5pPr lvl="4" algn="l">
              <a:lnSpc>
                <a:spcPct val="100000"/>
              </a:lnSpc>
              <a:spcBef>
                <a:spcPts val="0"/>
              </a:spcBef>
              <a:spcAft>
                <a:spcPts val="0"/>
              </a:spcAft>
              <a:buSzPts val="2600"/>
              <a:buNone/>
              <a:defRPr sz="3466"/>
            </a:lvl5pPr>
            <a:lvl6pPr lvl="5" algn="l">
              <a:lnSpc>
                <a:spcPct val="100000"/>
              </a:lnSpc>
              <a:spcBef>
                <a:spcPts val="0"/>
              </a:spcBef>
              <a:spcAft>
                <a:spcPts val="0"/>
              </a:spcAft>
              <a:buSzPts val="2600"/>
              <a:buNone/>
              <a:defRPr sz="3466"/>
            </a:lvl6pPr>
            <a:lvl7pPr lvl="6" algn="l">
              <a:lnSpc>
                <a:spcPct val="100000"/>
              </a:lnSpc>
              <a:spcBef>
                <a:spcPts val="0"/>
              </a:spcBef>
              <a:spcAft>
                <a:spcPts val="0"/>
              </a:spcAft>
              <a:buSzPts val="2600"/>
              <a:buNone/>
              <a:defRPr sz="3466"/>
            </a:lvl7pPr>
            <a:lvl8pPr lvl="7" algn="l">
              <a:lnSpc>
                <a:spcPct val="100000"/>
              </a:lnSpc>
              <a:spcBef>
                <a:spcPts val="0"/>
              </a:spcBef>
              <a:spcAft>
                <a:spcPts val="0"/>
              </a:spcAft>
              <a:buSzPts val="2600"/>
              <a:buNone/>
              <a:defRPr sz="3466"/>
            </a:lvl8pPr>
            <a:lvl9pPr lvl="8" algn="l">
              <a:lnSpc>
                <a:spcPct val="100000"/>
              </a:lnSpc>
              <a:spcBef>
                <a:spcPts val="0"/>
              </a:spcBef>
              <a:spcAft>
                <a:spcPts val="0"/>
              </a:spcAft>
              <a:buSzPts val="2600"/>
              <a:buNone/>
              <a:defRPr sz="3466"/>
            </a:lvl9pPr>
          </a:lstStyle>
          <a:p/>
        </p:txBody>
      </p:sp>
      <p:sp>
        <p:nvSpPr>
          <p:cNvPr id="279" name="Google Shape;279;p108"/>
          <p:cNvSpPr txBox="1"/>
          <p:nvPr>
            <p:ph idx="1" type="body"/>
          </p:nvPr>
        </p:nvSpPr>
        <p:spPr>
          <a:xfrm>
            <a:off x="972600" y="2771833"/>
            <a:ext cx="10251600" cy="30148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80" name="Google Shape;280;p108"/>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1pPr>
            <a:lvl2pPr indent="0" lvl="1" marL="0" marR="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2pPr>
            <a:lvl3pPr indent="0" lvl="2" marL="0" marR="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3pPr>
            <a:lvl4pPr indent="0" lvl="3" marL="0" marR="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4pPr>
            <a:lvl5pPr indent="0" lvl="4" marL="0" marR="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5pPr>
            <a:lvl6pPr indent="0" lvl="5" marL="0" marR="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6pPr>
            <a:lvl7pPr indent="0" lvl="6" marL="0" marR="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7pPr>
            <a:lvl8pPr indent="0" lvl="7" marL="0" marR="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8pPr>
            <a:lvl9pPr indent="0" lvl="8" marL="0" marR="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3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3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81" name="Shape 281"/>
        <p:cNvGrpSpPr/>
        <p:nvPr/>
      </p:nvGrpSpPr>
      <p:grpSpPr>
        <a:xfrm>
          <a:off x="0" y="0"/>
          <a:ext cx="0" cy="0"/>
          <a:chOff x="0" y="0"/>
          <a:chExt cx="0" cy="0"/>
        </a:xfrm>
      </p:grpSpPr>
      <p:grpSp>
        <p:nvGrpSpPr>
          <p:cNvPr id="282" name="Google Shape;282;p153"/>
          <p:cNvGrpSpPr/>
          <p:nvPr/>
        </p:nvGrpSpPr>
        <p:grpSpPr>
          <a:xfrm>
            <a:off x="1107190" y="1588342"/>
            <a:ext cx="994351" cy="61101"/>
            <a:chOff x="4580561" y="2589004"/>
            <a:chExt cx="1064464" cy="25200"/>
          </a:xfrm>
        </p:grpSpPr>
        <p:sp>
          <p:nvSpPr>
            <p:cNvPr id="283" name="Google Shape;283;p15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84" name="Google Shape;284;p15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285" name="Google Shape;285;p153"/>
          <p:cNvSpPr txBox="1"/>
          <p:nvPr>
            <p:ph type="title"/>
          </p:nvPr>
        </p:nvSpPr>
        <p:spPr>
          <a:xfrm>
            <a:off x="972600" y="1763267"/>
            <a:ext cx="10251200" cy="20248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600"/>
              <a:buNone/>
              <a:defRPr sz="4800">
                <a:solidFill>
                  <a:schemeClr val="lt1"/>
                </a:solidFill>
              </a:defRPr>
            </a:lvl1pPr>
            <a:lvl2pPr lvl="1" algn="l">
              <a:lnSpc>
                <a:spcPct val="100000"/>
              </a:lnSpc>
              <a:spcBef>
                <a:spcPts val="0"/>
              </a:spcBef>
              <a:spcAft>
                <a:spcPts val="0"/>
              </a:spcAft>
              <a:buClr>
                <a:schemeClr val="lt1"/>
              </a:buClr>
              <a:buSzPts val="3600"/>
              <a:buNone/>
              <a:defRPr sz="4800">
                <a:solidFill>
                  <a:schemeClr val="lt1"/>
                </a:solidFill>
              </a:defRPr>
            </a:lvl2pPr>
            <a:lvl3pPr lvl="2" algn="l">
              <a:lnSpc>
                <a:spcPct val="100000"/>
              </a:lnSpc>
              <a:spcBef>
                <a:spcPts val="0"/>
              </a:spcBef>
              <a:spcAft>
                <a:spcPts val="0"/>
              </a:spcAft>
              <a:buClr>
                <a:schemeClr val="lt1"/>
              </a:buClr>
              <a:buSzPts val="3600"/>
              <a:buNone/>
              <a:defRPr sz="4800">
                <a:solidFill>
                  <a:schemeClr val="lt1"/>
                </a:solidFill>
              </a:defRPr>
            </a:lvl3pPr>
            <a:lvl4pPr lvl="3" algn="l">
              <a:lnSpc>
                <a:spcPct val="100000"/>
              </a:lnSpc>
              <a:spcBef>
                <a:spcPts val="0"/>
              </a:spcBef>
              <a:spcAft>
                <a:spcPts val="0"/>
              </a:spcAft>
              <a:buClr>
                <a:schemeClr val="lt1"/>
              </a:buClr>
              <a:buSzPts val="3600"/>
              <a:buNone/>
              <a:defRPr sz="4800">
                <a:solidFill>
                  <a:schemeClr val="lt1"/>
                </a:solidFill>
              </a:defRPr>
            </a:lvl4pPr>
            <a:lvl5pPr lvl="4" algn="l">
              <a:lnSpc>
                <a:spcPct val="100000"/>
              </a:lnSpc>
              <a:spcBef>
                <a:spcPts val="0"/>
              </a:spcBef>
              <a:spcAft>
                <a:spcPts val="0"/>
              </a:spcAft>
              <a:buClr>
                <a:schemeClr val="lt1"/>
              </a:buClr>
              <a:buSzPts val="3600"/>
              <a:buNone/>
              <a:defRPr sz="4800">
                <a:solidFill>
                  <a:schemeClr val="lt1"/>
                </a:solidFill>
              </a:defRPr>
            </a:lvl5pPr>
            <a:lvl6pPr lvl="5" algn="l">
              <a:lnSpc>
                <a:spcPct val="100000"/>
              </a:lnSpc>
              <a:spcBef>
                <a:spcPts val="0"/>
              </a:spcBef>
              <a:spcAft>
                <a:spcPts val="0"/>
              </a:spcAft>
              <a:buClr>
                <a:schemeClr val="lt1"/>
              </a:buClr>
              <a:buSzPts val="3600"/>
              <a:buNone/>
              <a:defRPr sz="4800">
                <a:solidFill>
                  <a:schemeClr val="lt1"/>
                </a:solidFill>
              </a:defRPr>
            </a:lvl6pPr>
            <a:lvl7pPr lvl="6" algn="l">
              <a:lnSpc>
                <a:spcPct val="100000"/>
              </a:lnSpc>
              <a:spcBef>
                <a:spcPts val="0"/>
              </a:spcBef>
              <a:spcAft>
                <a:spcPts val="0"/>
              </a:spcAft>
              <a:buClr>
                <a:schemeClr val="lt1"/>
              </a:buClr>
              <a:buSzPts val="3600"/>
              <a:buNone/>
              <a:defRPr sz="4800">
                <a:solidFill>
                  <a:schemeClr val="lt1"/>
                </a:solidFill>
              </a:defRPr>
            </a:lvl7pPr>
            <a:lvl8pPr lvl="7" algn="l">
              <a:lnSpc>
                <a:spcPct val="100000"/>
              </a:lnSpc>
              <a:spcBef>
                <a:spcPts val="0"/>
              </a:spcBef>
              <a:spcAft>
                <a:spcPts val="0"/>
              </a:spcAft>
              <a:buClr>
                <a:schemeClr val="lt1"/>
              </a:buClr>
              <a:buSzPts val="3600"/>
              <a:buNone/>
              <a:defRPr sz="4800">
                <a:solidFill>
                  <a:schemeClr val="lt1"/>
                </a:solidFill>
              </a:defRPr>
            </a:lvl8pPr>
            <a:lvl9pPr lvl="8" algn="l">
              <a:lnSpc>
                <a:spcPct val="100000"/>
              </a:lnSpc>
              <a:spcBef>
                <a:spcPts val="0"/>
              </a:spcBef>
              <a:spcAft>
                <a:spcPts val="0"/>
              </a:spcAft>
              <a:buClr>
                <a:schemeClr val="lt1"/>
              </a:buClr>
              <a:buSzPts val="3600"/>
              <a:buNone/>
              <a:defRPr sz="4800">
                <a:solidFill>
                  <a:schemeClr val="lt1"/>
                </a:solidFill>
              </a:defRPr>
            </a:lvl9pPr>
          </a:lstStyle>
          <a:p/>
        </p:txBody>
      </p:sp>
      <p:sp>
        <p:nvSpPr>
          <p:cNvPr id="286" name="Google Shape;286;p153"/>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1pPr>
            <a:lvl2pPr indent="0" lvl="1"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2pPr>
            <a:lvl3pPr indent="0" lvl="2"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3pPr>
            <a:lvl4pPr indent="0" lvl="3"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4pPr>
            <a:lvl5pPr indent="0" lvl="4"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5pPr>
            <a:lvl6pPr indent="0" lvl="5"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6pPr>
            <a:lvl7pPr indent="0" lvl="6"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7pPr>
            <a:lvl8pPr indent="0" lvl="7"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8pPr>
            <a:lvl9pPr indent="0" lvl="8"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7" name="Shape 287"/>
        <p:cNvGrpSpPr/>
        <p:nvPr/>
      </p:nvGrpSpPr>
      <p:grpSpPr>
        <a:xfrm>
          <a:off x="0" y="0"/>
          <a:ext cx="0" cy="0"/>
          <a:chOff x="0" y="0"/>
          <a:chExt cx="0" cy="0"/>
        </a:xfrm>
      </p:grpSpPr>
      <p:sp>
        <p:nvSpPr>
          <p:cNvPr id="288" name="Google Shape;288;p154"/>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289" name="Google Shape;289;p154"/>
          <p:cNvGrpSpPr/>
          <p:nvPr/>
        </p:nvGrpSpPr>
        <p:grpSpPr>
          <a:xfrm>
            <a:off x="1107190" y="1588342"/>
            <a:ext cx="994351" cy="61101"/>
            <a:chOff x="4580561" y="2589004"/>
            <a:chExt cx="1064464" cy="25200"/>
          </a:xfrm>
        </p:grpSpPr>
        <p:sp>
          <p:nvSpPr>
            <p:cNvPr id="290" name="Google Shape;290;p15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1" name="Google Shape;291;p15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292" name="Google Shape;292;p154"/>
          <p:cNvSpPr txBox="1"/>
          <p:nvPr>
            <p:ph type="title"/>
          </p:nvPr>
        </p:nvSpPr>
        <p:spPr>
          <a:xfrm>
            <a:off x="972600" y="1758200"/>
            <a:ext cx="10251200" cy="71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3466"/>
            </a:lvl1pPr>
            <a:lvl2pPr lvl="1" algn="l">
              <a:lnSpc>
                <a:spcPct val="100000"/>
              </a:lnSpc>
              <a:spcBef>
                <a:spcPts val="0"/>
              </a:spcBef>
              <a:spcAft>
                <a:spcPts val="0"/>
              </a:spcAft>
              <a:buSzPts val="2600"/>
              <a:buNone/>
              <a:defRPr sz="3466"/>
            </a:lvl2pPr>
            <a:lvl3pPr lvl="2" algn="l">
              <a:lnSpc>
                <a:spcPct val="100000"/>
              </a:lnSpc>
              <a:spcBef>
                <a:spcPts val="0"/>
              </a:spcBef>
              <a:spcAft>
                <a:spcPts val="0"/>
              </a:spcAft>
              <a:buSzPts val="2600"/>
              <a:buNone/>
              <a:defRPr sz="3466"/>
            </a:lvl3pPr>
            <a:lvl4pPr lvl="3" algn="l">
              <a:lnSpc>
                <a:spcPct val="100000"/>
              </a:lnSpc>
              <a:spcBef>
                <a:spcPts val="0"/>
              </a:spcBef>
              <a:spcAft>
                <a:spcPts val="0"/>
              </a:spcAft>
              <a:buSzPts val="2600"/>
              <a:buNone/>
              <a:defRPr sz="3466"/>
            </a:lvl4pPr>
            <a:lvl5pPr lvl="4" algn="l">
              <a:lnSpc>
                <a:spcPct val="100000"/>
              </a:lnSpc>
              <a:spcBef>
                <a:spcPts val="0"/>
              </a:spcBef>
              <a:spcAft>
                <a:spcPts val="0"/>
              </a:spcAft>
              <a:buSzPts val="2600"/>
              <a:buNone/>
              <a:defRPr sz="3466"/>
            </a:lvl5pPr>
            <a:lvl6pPr lvl="5" algn="l">
              <a:lnSpc>
                <a:spcPct val="100000"/>
              </a:lnSpc>
              <a:spcBef>
                <a:spcPts val="0"/>
              </a:spcBef>
              <a:spcAft>
                <a:spcPts val="0"/>
              </a:spcAft>
              <a:buSzPts val="2600"/>
              <a:buNone/>
              <a:defRPr sz="3466"/>
            </a:lvl6pPr>
            <a:lvl7pPr lvl="6" algn="l">
              <a:lnSpc>
                <a:spcPct val="100000"/>
              </a:lnSpc>
              <a:spcBef>
                <a:spcPts val="0"/>
              </a:spcBef>
              <a:spcAft>
                <a:spcPts val="0"/>
              </a:spcAft>
              <a:buSzPts val="2600"/>
              <a:buNone/>
              <a:defRPr sz="3466"/>
            </a:lvl7pPr>
            <a:lvl8pPr lvl="7" algn="l">
              <a:lnSpc>
                <a:spcPct val="100000"/>
              </a:lnSpc>
              <a:spcBef>
                <a:spcPts val="0"/>
              </a:spcBef>
              <a:spcAft>
                <a:spcPts val="0"/>
              </a:spcAft>
              <a:buSzPts val="2600"/>
              <a:buNone/>
              <a:defRPr sz="3466"/>
            </a:lvl8pPr>
            <a:lvl9pPr lvl="8" algn="l">
              <a:lnSpc>
                <a:spcPct val="100000"/>
              </a:lnSpc>
              <a:spcBef>
                <a:spcPts val="0"/>
              </a:spcBef>
              <a:spcAft>
                <a:spcPts val="0"/>
              </a:spcAft>
              <a:buSzPts val="2600"/>
              <a:buNone/>
              <a:defRPr sz="3466"/>
            </a:lvl9pPr>
          </a:lstStyle>
          <a:p/>
        </p:txBody>
      </p:sp>
      <p:sp>
        <p:nvSpPr>
          <p:cNvPr id="293" name="Google Shape;293;p154"/>
          <p:cNvSpPr txBox="1"/>
          <p:nvPr>
            <p:ph idx="1" type="body"/>
          </p:nvPr>
        </p:nvSpPr>
        <p:spPr>
          <a:xfrm>
            <a:off x="972433" y="2771833"/>
            <a:ext cx="5032400" cy="30148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94" name="Google Shape;294;p154"/>
          <p:cNvSpPr txBox="1"/>
          <p:nvPr>
            <p:ph idx="2" type="body"/>
          </p:nvPr>
        </p:nvSpPr>
        <p:spPr>
          <a:xfrm>
            <a:off x="6191472" y="2771833"/>
            <a:ext cx="5032400" cy="30148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95" name="Google Shape;295;p154"/>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1pPr>
            <a:lvl2pPr indent="0" lvl="1"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2pPr>
            <a:lvl3pPr indent="0" lvl="2"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3pPr>
            <a:lvl4pPr indent="0" lvl="3"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4pPr>
            <a:lvl5pPr indent="0" lvl="4"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5pPr>
            <a:lvl6pPr indent="0" lvl="5"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6pPr>
            <a:lvl7pPr indent="0" lvl="6"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7pPr>
            <a:lvl8pPr indent="0" lvl="7"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8pPr>
            <a:lvl9pPr indent="0" lvl="8"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6" name="Shape 296"/>
        <p:cNvGrpSpPr/>
        <p:nvPr/>
      </p:nvGrpSpPr>
      <p:grpSpPr>
        <a:xfrm>
          <a:off x="0" y="0"/>
          <a:ext cx="0" cy="0"/>
          <a:chOff x="0" y="0"/>
          <a:chExt cx="0" cy="0"/>
        </a:xfrm>
      </p:grpSpPr>
      <p:sp>
        <p:nvSpPr>
          <p:cNvPr id="297" name="Google Shape;297;p155"/>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298" name="Google Shape;298;p155"/>
          <p:cNvGrpSpPr/>
          <p:nvPr/>
        </p:nvGrpSpPr>
        <p:grpSpPr>
          <a:xfrm>
            <a:off x="1107190" y="1588342"/>
            <a:ext cx="994351" cy="61101"/>
            <a:chOff x="4580561" y="2589004"/>
            <a:chExt cx="1064464" cy="25200"/>
          </a:xfrm>
        </p:grpSpPr>
        <p:sp>
          <p:nvSpPr>
            <p:cNvPr id="299" name="Google Shape;299;p15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0" name="Google Shape;300;p15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301" name="Google Shape;301;p155"/>
          <p:cNvSpPr txBox="1"/>
          <p:nvPr>
            <p:ph type="title"/>
          </p:nvPr>
        </p:nvSpPr>
        <p:spPr>
          <a:xfrm>
            <a:off x="972600" y="1758200"/>
            <a:ext cx="10251200" cy="71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3466"/>
            </a:lvl1pPr>
            <a:lvl2pPr lvl="1" algn="l">
              <a:lnSpc>
                <a:spcPct val="100000"/>
              </a:lnSpc>
              <a:spcBef>
                <a:spcPts val="0"/>
              </a:spcBef>
              <a:spcAft>
                <a:spcPts val="0"/>
              </a:spcAft>
              <a:buSzPts val="2600"/>
              <a:buNone/>
              <a:defRPr sz="3466"/>
            </a:lvl2pPr>
            <a:lvl3pPr lvl="2" algn="l">
              <a:lnSpc>
                <a:spcPct val="100000"/>
              </a:lnSpc>
              <a:spcBef>
                <a:spcPts val="0"/>
              </a:spcBef>
              <a:spcAft>
                <a:spcPts val="0"/>
              </a:spcAft>
              <a:buSzPts val="2600"/>
              <a:buNone/>
              <a:defRPr sz="3466"/>
            </a:lvl3pPr>
            <a:lvl4pPr lvl="3" algn="l">
              <a:lnSpc>
                <a:spcPct val="100000"/>
              </a:lnSpc>
              <a:spcBef>
                <a:spcPts val="0"/>
              </a:spcBef>
              <a:spcAft>
                <a:spcPts val="0"/>
              </a:spcAft>
              <a:buSzPts val="2600"/>
              <a:buNone/>
              <a:defRPr sz="3466"/>
            </a:lvl4pPr>
            <a:lvl5pPr lvl="4" algn="l">
              <a:lnSpc>
                <a:spcPct val="100000"/>
              </a:lnSpc>
              <a:spcBef>
                <a:spcPts val="0"/>
              </a:spcBef>
              <a:spcAft>
                <a:spcPts val="0"/>
              </a:spcAft>
              <a:buSzPts val="2600"/>
              <a:buNone/>
              <a:defRPr sz="3466"/>
            </a:lvl5pPr>
            <a:lvl6pPr lvl="5" algn="l">
              <a:lnSpc>
                <a:spcPct val="100000"/>
              </a:lnSpc>
              <a:spcBef>
                <a:spcPts val="0"/>
              </a:spcBef>
              <a:spcAft>
                <a:spcPts val="0"/>
              </a:spcAft>
              <a:buSzPts val="2600"/>
              <a:buNone/>
              <a:defRPr sz="3466"/>
            </a:lvl6pPr>
            <a:lvl7pPr lvl="6" algn="l">
              <a:lnSpc>
                <a:spcPct val="100000"/>
              </a:lnSpc>
              <a:spcBef>
                <a:spcPts val="0"/>
              </a:spcBef>
              <a:spcAft>
                <a:spcPts val="0"/>
              </a:spcAft>
              <a:buSzPts val="2600"/>
              <a:buNone/>
              <a:defRPr sz="3466"/>
            </a:lvl7pPr>
            <a:lvl8pPr lvl="7" algn="l">
              <a:lnSpc>
                <a:spcPct val="100000"/>
              </a:lnSpc>
              <a:spcBef>
                <a:spcPts val="0"/>
              </a:spcBef>
              <a:spcAft>
                <a:spcPts val="0"/>
              </a:spcAft>
              <a:buSzPts val="2600"/>
              <a:buNone/>
              <a:defRPr sz="3466"/>
            </a:lvl8pPr>
            <a:lvl9pPr lvl="8" algn="l">
              <a:lnSpc>
                <a:spcPct val="100000"/>
              </a:lnSpc>
              <a:spcBef>
                <a:spcPts val="0"/>
              </a:spcBef>
              <a:spcAft>
                <a:spcPts val="0"/>
              </a:spcAft>
              <a:buSzPts val="2600"/>
              <a:buNone/>
              <a:defRPr sz="3466"/>
            </a:lvl9pPr>
          </a:lstStyle>
          <a:p/>
        </p:txBody>
      </p:sp>
      <p:sp>
        <p:nvSpPr>
          <p:cNvPr id="302" name="Google Shape;302;p155"/>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1pPr>
            <a:lvl2pPr indent="0" lvl="1"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2pPr>
            <a:lvl3pPr indent="0" lvl="2"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3pPr>
            <a:lvl4pPr indent="0" lvl="3"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4pPr>
            <a:lvl5pPr indent="0" lvl="4"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5pPr>
            <a:lvl6pPr indent="0" lvl="5"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6pPr>
            <a:lvl7pPr indent="0" lvl="6"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7pPr>
            <a:lvl8pPr indent="0" lvl="7"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8pPr>
            <a:lvl9pPr indent="0" lvl="8"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303" name="Shape 303"/>
        <p:cNvGrpSpPr/>
        <p:nvPr/>
      </p:nvGrpSpPr>
      <p:grpSpPr>
        <a:xfrm>
          <a:off x="0" y="0"/>
          <a:ext cx="0" cy="0"/>
          <a:chOff x="0" y="0"/>
          <a:chExt cx="0" cy="0"/>
        </a:xfrm>
      </p:grpSpPr>
      <p:sp>
        <p:nvSpPr>
          <p:cNvPr id="304" name="Google Shape;304;p156"/>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305" name="Google Shape;305;p156"/>
          <p:cNvGrpSpPr/>
          <p:nvPr/>
        </p:nvGrpSpPr>
        <p:grpSpPr>
          <a:xfrm>
            <a:off x="1107190" y="1588342"/>
            <a:ext cx="994351" cy="61101"/>
            <a:chOff x="4580561" y="2589004"/>
            <a:chExt cx="1064464" cy="25200"/>
          </a:xfrm>
        </p:grpSpPr>
        <p:sp>
          <p:nvSpPr>
            <p:cNvPr id="306" name="Google Shape;306;p15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7" name="Google Shape;307;p15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308" name="Google Shape;308;p156"/>
          <p:cNvSpPr txBox="1"/>
          <p:nvPr>
            <p:ph type="title"/>
          </p:nvPr>
        </p:nvSpPr>
        <p:spPr>
          <a:xfrm>
            <a:off x="973333" y="1758200"/>
            <a:ext cx="4401200" cy="1842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3466"/>
            </a:lvl1pPr>
            <a:lvl2pPr lvl="1" algn="l">
              <a:lnSpc>
                <a:spcPct val="100000"/>
              </a:lnSpc>
              <a:spcBef>
                <a:spcPts val="0"/>
              </a:spcBef>
              <a:spcAft>
                <a:spcPts val="0"/>
              </a:spcAft>
              <a:buSzPts val="2600"/>
              <a:buNone/>
              <a:defRPr sz="3466"/>
            </a:lvl2pPr>
            <a:lvl3pPr lvl="2" algn="l">
              <a:lnSpc>
                <a:spcPct val="100000"/>
              </a:lnSpc>
              <a:spcBef>
                <a:spcPts val="0"/>
              </a:spcBef>
              <a:spcAft>
                <a:spcPts val="0"/>
              </a:spcAft>
              <a:buSzPts val="2600"/>
              <a:buNone/>
              <a:defRPr sz="3466"/>
            </a:lvl3pPr>
            <a:lvl4pPr lvl="3" algn="l">
              <a:lnSpc>
                <a:spcPct val="100000"/>
              </a:lnSpc>
              <a:spcBef>
                <a:spcPts val="0"/>
              </a:spcBef>
              <a:spcAft>
                <a:spcPts val="0"/>
              </a:spcAft>
              <a:buSzPts val="2600"/>
              <a:buNone/>
              <a:defRPr sz="3466"/>
            </a:lvl4pPr>
            <a:lvl5pPr lvl="4" algn="l">
              <a:lnSpc>
                <a:spcPct val="100000"/>
              </a:lnSpc>
              <a:spcBef>
                <a:spcPts val="0"/>
              </a:spcBef>
              <a:spcAft>
                <a:spcPts val="0"/>
              </a:spcAft>
              <a:buSzPts val="2600"/>
              <a:buNone/>
              <a:defRPr sz="3466"/>
            </a:lvl5pPr>
            <a:lvl6pPr lvl="5" algn="l">
              <a:lnSpc>
                <a:spcPct val="100000"/>
              </a:lnSpc>
              <a:spcBef>
                <a:spcPts val="0"/>
              </a:spcBef>
              <a:spcAft>
                <a:spcPts val="0"/>
              </a:spcAft>
              <a:buSzPts val="2600"/>
              <a:buNone/>
              <a:defRPr sz="3466"/>
            </a:lvl6pPr>
            <a:lvl7pPr lvl="6" algn="l">
              <a:lnSpc>
                <a:spcPct val="100000"/>
              </a:lnSpc>
              <a:spcBef>
                <a:spcPts val="0"/>
              </a:spcBef>
              <a:spcAft>
                <a:spcPts val="0"/>
              </a:spcAft>
              <a:buSzPts val="2600"/>
              <a:buNone/>
              <a:defRPr sz="3466"/>
            </a:lvl7pPr>
            <a:lvl8pPr lvl="7" algn="l">
              <a:lnSpc>
                <a:spcPct val="100000"/>
              </a:lnSpc>
              <a:spcBef>
                <a:spcPts val="0"/>
              </a:spcBef>
              <a:spcAft>
                <a:spcPts val="0"/>
              </a:spcAft>
              <a:buSzPts val="2600"/>
              <a:buNone/>
              <a:defRPr sz="3466"/>
            </a:lvl8pPr>
            <a:lvl9pPr lvl="8" algn="l">
              <a:lnSpc>
                <a:spcPct val="100000"/>
              </a:lnSpc>
              <a:spcBef>
                <a:spcPts val="0"/>
              </a:spcBef>
              <a:spcAft>
                <a:spcPts val="0"/>
              </a:spcAft>
              <a:buSzPts val="2600"/>
              <a:buNone/>
              <a:defRPr sz="3466"/>
            </a:lvl9pPr>
          </a:lstStyle>
          <a:p/>
        </p:txBody>
      </p:sp>
      <p:sp>
        <p:nvSpPr>
          <p:cNvPr id="309" name="Google Shape;309;p156"/>
          <p:cNvSpPr txBox="1"/>
          <p:nvPr>
            <p:ph idx="1" type="body"/>
          </p:nvPr>
        </p:nvSpPr>
        <p:spPr>
          <a:xfrm>
            <a:off x="961633" y="3708967"/>
            <a:ext cx="4401200" cy="21300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310" name="Google Shape;310;p156"/>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1pPr>
            <a:lvl2pPr indent="0" lvl="1"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2pPr>
            <a:lvl3pPr indent="0" lvl="2"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3pPr>
            <a:lvl4pPr indent="0" lvl="3"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4pPr>
            <a:lvl5pPr indent="0" lvl="4"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5pPr>
            <a:lvl6pPr indent="0" lvl="5"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6pPr>
            <a:lvl7pPr indent="0" lvl="6"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7pPr>
            <a:lvl8pPr indent="0" lvl="7"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8pPr>
            <a:lvl9pPr indent="0" lvl="8"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bg>
      <p:bgPr>
        <a:solidFill>
          <a:schemeClr val="accent3"/>
        </a:solidFill>
      </p:bgPr>
    </p:bg>
    <p:spTree>
      <p:nvGrpSpPr>
        <p:cNvPr id="311" name="Shape 311"/>
        <p:cNvGrpSpPr/>
        <p:nvPr/>
      </p:nvGrpSpPr>
      <p:grpSpPr>
        <a:xfrm>
          <a:off x="0" y="0"/>
          <a:ext cx="0" cy="0"/>
          <a:chOff x="0" y="0"/>
          <a:chExt cx="0" cy="0"/>
        </a:xfrm>
      </p:grpSpPr>
      <p:grpSp>
        <p:nvGrpSpPr>
          <p:cNvPr id="312" name="Google Shape;312;p157"/>
          <p:cNvGrpSpPr/>
          <p:nvPr/>
        </p:nvGrpSpPr>
        <p:grpSpPr>
          <a:xfrm>
            <a:off x="1107190" y="5558840"/>
            <a:ext cx="994351" cy="61101"/>
            <a:chOff x="4580561" y="2589004"/>
            <a:chExt cx="1064464" cy="25200"/>
          </a:xfrm>
        </p:grpSpPr>
        <p:sp>
          <p:nvSpPr>
            <p:cNvPr id="313" name="Google Shape;313;p157"/>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4" name="Google Shape;314;p157"/>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315" name="Google Shape;315;p157"/>
          <p:cNvSpPr txBox="1"/>
          <p:nvPr>
            <p:ph type="title"/>
          </p:nvPr>
        </p:nvSpPr>
        <p:spPr>
          <a:xfrm>
            <a:off x="972600" y="1152400"/>
            <a:ext cx="9361600" cy="39800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4800">
                <a:solidFill>
                  <a:schemeClr val="lt1"/>
                </a:solidFill>
              </a:defRPr>
            </a:lvl1pPr>
            <a:lvl2pPr lvl="1" algn="l">
              <a:lnSpc>
                <a:spcPct val="100000"/>
              </a:lnSpc>
              <a:spcBef>
                <a:spcPts val="0"/>
              </a:spcBef>
              <a:spcAft>
                <a:spcPts val="0"/>
              </a:spcAft>
              <a:buClr>
                <a:schemeClr val="lt1"/>
              </a:buClr>
              <a:buSzPts val="3600"/>
              <a:buNone/>
              <a:defRPr sz="4800">
                <a:solidFill>
                  <a:schemeClr val="lt1"/>
                </a:solidFill>
              </a:defRPr>
            </a:lvl2pPr>
            <a:lvl3pPr lvl="2" algn="l">
              <a:lnSpc>
                <a:spcPct val="100000"/>
              </a:lnSpc>
              <a:spcBef>
                <a:spcPts val="0"/>
              </a:spcBef>
              <a:spcAft>
                <a:spcPts val="0"/>
              </a:spcAft>
              <a:buClr>
                <a:schemeClr val="lt1"/>
              </a:buClr>
              <a:buSzPts val="3600"/>
              <a:buNone/>
              <a:defRPr sz="4800">
                <a:solidFill>
                  <a:schemeClr val="lt1"/>
                </a:solidFill>
              </a:defRPr>
            </a:lvl3pPr>
            <a:lvl4pPr lvl="3" algn="l">
              <a:lnSpc>
                <a:spcPct val="100000"/>
              </a:lnSpc>
              <a:spcBef>
                <a:spcPts val="0"/>
              </a:spcBef>
              <a:spcAft>
                <a:spcPts val="0"/>
              </a:spcAft>
              <a:buClr>
                <a:schemeClr val="lt1"/>
              </a:buClr>
              <a:buSzPts val="3600"/>
              <a:buNone/>
              <a:defRPr sz="4800">
                <a:solidFill>
                  <a:schemeClr val="lt1"/>
                </a:solidFill>
              </a:defRPr>
            </a:lvl4pPr>
            <a:lvl5pPr lvl="4" algn="l">
              <a:lnSpc>
                <a:spcPct val="100000"/>
              </a:lnSpc>
              <a:spcBef>
                <a:spcPts val="0"/>
              </a:spcBef>
              <a:spcAft>
                <a:spcPts val="0"/>
              </a:spcAft>
              <a:buClr>
                <a:schemeClr val="lt1"/>
              </a:buClr>
              <a:buSzPts val="3600"/>
              <a:buNone/>
              <a:defRPr sz="4800">
                <a:solidFill>
                  <a:schemeClr val="lt1"/>
                </a:solidFill>
              </a:defRPr>
            </a:lvl5pPr>
            <a:lvl6pPr lvl="5" algn="l">
              <a:lnSpc>
                <a:spcPct val="100000"/>
              </a:lnSpc>
              <a:spcBef>
                <a:spcPts val="0"/>
              </a:spcBef>
              <a:spcAft>
                <a:spcPts val="0"/>
              </a:spcAft>
              <a:buClr>
                <a:schemeClr val="lt1"/>
              </a:buClr>
              <a:buSzPts val="3600"/>
              <a:buNone/>
              <a:defRPr sz="4800">
                <a:solidFill>
                  <a:schemeClr val="lt1"/>
                </a:solidFill>
              </a:defRPr>
            </a:lvl6pPr>
            <a:lvl7pPr lvl="6" algn="l">
              <a:lnSpc>
                <a:spcPct val="100000"/>
              </a:lnSpc>
              <a:spcBef>
                <a:spcPts val="0"/>
              </a:spcBef>
              <a:spcAft>
                <a:spcPts val="0"/>
              </a:spcAft>
              <a:buClr>
                <a:schemeClr val="lt1"/>
              </a:buClr>
              <a:buSzPts val="3600"/>
              <a:buNone/>
              <a:defRPr sz="4800">
                <a:solidFill>
                  <a:schemeClr val="lt1"/>
                </a:solidFill>
              </a:defRPr>
            </a:lvl7pPr>
            <a:lvl8pPr lvl="7" algn="l">
              <a:lnSpc>
                <a:spcPct val="100000"/>
              </a:lnSpc>
              <a:spcBef>
                <a:spcPts val="0"/>
              </a:spcBef>
              <a:spcAft>
                <a:spcPts val="0"/>
              </a:spcAft>
              <a:buClr>
                <a:schemeClr val="lt1"/>
              </a:buClr>
              <a:buSzPts val="3600"/>
              <a:buNone/>
              <a:defRPr sz="4800">
                <a:solidFill>
                  <a:schemeClr val="lt1"/>
                </a:solidFill>
              </a:defRPr>
            </a:lvl8pPr>
            <a:lvl9pPr lvl="8" algn="l">
              <a:lnSpc>
                <a:spcPct val="100000"/>
              </a:lnSpc>
              <a:spcBef>
                <a:spcPts val="0"/>
              </a:spcBef>
              <a:spcAft>
                <a:spcPts val="0"/>
              </a:spcAft>
              <a:buClr>
                <a:schemeClr val="lt1"/>
              </a:buClr>
              <a:buSzPts val="3600"/>
              <a:buNone/>
              <a:defRPr sz="4800">
                <a:solidFill>
                  <a:schemeClr val="lt1"/>
                </a:solidFill>
              </a:defRPr>
            </a:lvl9pPr>
          </a:lstStyle>
          <a:p/>
        </p:txBody>
      </p:sp>
      <p:sp>
        <p:nvSpPr>
          <p:cNvPr id="316" name="Google Shape;316;p157"/>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1pPr>
            <a:lvl2pPr indent="0" lvl="1"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2pPr>
            <a:lvl3pPr indent="0" lvl="2"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3pPr>
            <a:lvl4pPr indent="0" lvl="3"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4pPr>
            <a:lvl5pPr indent="0" lvl="4"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5pPr>
            <a:lvl6pPr indent="0" lvl="5"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6pPr>
            <a:lvl7pPr indent="0" lvl="6"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7pPr>
            <a:lvl8pPr indent="0" lvl="7"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8pPr>
            <a:lvl9pPr indent="0" lvl="8"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317" name="Shape 317"/>
        <p:cNvGrpSpPr/>
        <p:nvPr/>
      </p:nvGrpSpPr>
      <p:grpSpPr>
        <a:xfrm>
          <a:off x="0" y="0"/>
          <a:ext cx="0" cy="0"/>
          <a:chOff x="0" y="0"/>
          <a:chExt cx="0" cy="0"/>
        </a:xfrm>
      </p:grpSpPr>
      <p:sp>
        <p:nvSpPr>
          <p:cNvPr id="318" name="Google Shape;318;p158"/>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319" name="Google Shape;319;p158"/>
          <p:cNvGrpSpPr/>
          <p:nvPr/>
        </p:nvGrpSpPr>
        <p:grpSpPr>
          <a:xfrm>
            <a:off x="1107190" y="1588342"/>
            <a:ext cx="994351" cy="61101"/>
            <a:chOff x="4580561" y="2589004"/>
            <a:chExt cx="1064464" cy="25200"/>
          </a:xfrm>
        </p:grpSpPr>
        <p:sp>
          <p:nvSpPr>
            <p:cNvPr id="320" name="Google Shape;320;p15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21" name="Google Shape;321;p15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322" name="Google Shape;322;p158"/>
          <p:cNvSpPr txBox="1"/>
          <p:nvPr>
            <p:ph type="title"/>
          </p:nvPr>
        </p:nvSpPr>
        <p:spPr>
          <a:xfrm>
            <a:off x="973333" y="1758200"/>
            <a:ext cx="4401200" cy="2249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3466"/>
            </a:lvl1pPr>
            <a:lvl2pPr lvl="1" algn="l">
              <a:lnSpc>
                <a:spcPct val="100000"/>
              </a:lnSpc>
              <a:spcBef>
                <a:spcPts val="0"/>
              </a:spcBef>
              <a:spcAft>
                <a:spcPts val="0"/>
              </a:spcAft>
              <a:buSzPts val="2600"/>
              <a:buNone/>
              <a:defRPr sz="3466"/>
            </a:lvl2pPr>
            <a:lvl3pPr lvl="2" algn="l">
              <a:lnSpc>
                <a:spcPct val="100000"/>
              </a:lnSpc>
              <a:spcBef>
                <a:spcPts val="0"/>
              </a:spcBef>
              <a:spcAft>
                <a:spcPts val="0"/>
              </a:spcAft>
              <a:buSzPts val="2600"/>
              <a:buNone/>
              <a:defRPr sz="3466"/>
            </a:lvl3pPr>
            <a:lvl4pPr lvl="3" algn="l">
              <a:lnSpc>
                <a:spcPct val="100000"/>
              </a:lnSpc>
              <a:spcBef>
                <a:spcPts val="0"/>
              </a:spcBef>
              <a:spcAft>
                <a:spcPts val="0"/>
              </a:spcAft>
              <a:buSzPts val="2600"/>
              <a:buNone/>
              <a:defRPr sz="3466"/>
            </a:lvl4pPr>
            <a:lvl5pPr lvl="4" algn="l">
              <a:lnSpc>
                <a:spcPct val="100000"/>
              </a:lnSpc>
              <a:spcBef>
                <a:spcPts val="0"/>
              </a:spcBef>
              <a:spcAft>
                <a:spcPts val="0"/>
              </a:spcAft>
              <a:buSzPts val="2600"/>
              <a:buNone/>
              <a:defRPr sz="3466"/>
            </a:lvl5pPr>
            <a:lvl6pPr lvl="5" algn="l">
              <a:lnSpc>
                <a:spcPct val="100000"/>
              </a:lnSpc>
              <a:spcBef>
                <a:spcPts val="0"/>
              </a:spcBef>
              <a:spcAft>
                <a:spcPts val="0"/>
              </a:spcAft>
              <a:buSzPts val="2600"/>
              <a:buNone/>
              <a:defRPr sz="3466"/>
            </a:lvl6pPr>
            <a:lvl7pPr lvl="6" algn="l">
              <a:lnSpc>
                <a:spcPct val="100000"/>
              </a:lnSpc>
              <a:spcBef>
                <a:spcPts val="0"/>
              </a:spcBef>
              <a:spcAft>
                <a:spcPts val="0"/>
              </a:spcAft>
              <a:buSzPts val="2600"/>
              <a:buNone/>
              <a:defRPr sz="3466"/>
            </a:lvl7pPr>
            <a:lvl8pPr lvl="7" algn="l">
              <a:lnSpc>
                <a:spcPct val="100000"/>
              </a:lnSpc>
              <a:spcBef>
                <a:spcPts val="0"/>
              </a:spcBef>
              <a:spcAft>
                <a:spcPts val="0"/>
              </a:spcAft>
              <a:buSzPts val="2600"/>
              <a:buNone/>
              <a:defRPr sz="3466"/>
            </a:lvl8pPr>
            <a:lvl9pPr lvl="8" algn="l">
              <a:lnSpc>
                <a:spcPct val="100000"/>
              </a:lnSpc>
              <a:spcBef>
                <a:spcPts val="0"/>
              </a:spcBef>
              <a:spcAft>
                <a:spcPts val="0"/>
              </a:spcAft>
              <a:buSzPts val="2600"/>
              <a:buNone/>
              <a:defRPr sz="3466"/>
            </a:lvl9pPr>
          </a:lstStyle>
          <a:p/>
        </p:txBody>
      </p:sp>
      <p:sp>
        <p:nvSpPr>
          <p:cNvPr id="323" name="Google Shape;323;p158"/>
          <p:cNvSpPr txBox="1"/>
          <p:nvPr>
            <p:ph idx="1" type="subTitle"/>
          </p:nvPr>
        </p:nvSpPr>
        <p:spPr>
          <a:xfrm>
            <a:off x="966600" y="4215367"/>
            <a:ext cx="4401200" cy="1012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p:txBody>
      </p:sp>
      <p:sp>
        <p:nvSpPr>
          <p:cNvPr id="324" name="Google Shape;324;p158"/>
          <p:cNvSpPr txBox="1"/>
          <p:nvPr>
            <p:ph idx="2" type="body"/>
          </p:nvPr>
        </p:nvSpPr>
        <p:spPr>
          <a:xfrm>
            <a:off x="6898967" y="1803500"/>
            <a:ext cx="4499200" cy="40340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325" name="Google Shape;325;p158"/>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1pPr>
            <a:lvl2pPr indent="0" lvl="1"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2pPr>
            <a:lvl3pPr indent="0" lvl="2"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3pPr>
            <a:lvl4pPr indent="0" lvl="3"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4pPr>
            <a:lvl5pPr indent="0" lvl="4"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5pPr>
            <a:lvl6pPr indent="0" lvl="5"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6pPr>
            <a:lvl7pPr indent="0" lvl="6"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7pPr>
            <a:lvl8pPr indent="0" lvl="7"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8pPr>
            <a:lvl9pPr indent="0" lvl="8"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326" name="Shape 326"/>
        <p:cNvGrpSpPr/>
        <p:nvPr/>
      </p:nvGrpSpPr>
      <p:grpSpPr>
        <a:xfrm>
          <a:off x="0" y="0"/>
          <a:ext cx="0" cy="0"/>
          <a:chOff x="0" y="0"/>
          <a:chExt cx="0" cy="0"/>
        </a:xfrm>
      </p:grpSpPr>
      <p:sp>
        <p:nvSpPr>
          <p:cNvPr id="327" name="Google Shape;327;p159"/>
          <p:cNvSpPr txBox="1"/>
          <p:nvPr>
            <p:ph idx="1" type="body"/>
          </p:nvPr>
        </p:nvSpPr>
        <p:spPr>
          <a:xfrm>
            <a:off x="966600" y="5830068"/>
            <a:ext cx="10263200" cy="6140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300"/>
              <a:buNone/>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328" name="Google Shape;328;p159"/>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1pPr>
            <a:lvl2pPr indent="0" lvl="1"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2pPr>
            <a:lvl3pPr indent="0" lvl="2"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3pPr>
            <a:lvl4pPr indent="0" lvl="3"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4pPr>
            <a:lvl5pPr indent="0" lvl="4"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5pPr>
            <a:lvl6pPr indent="0" lvl="5"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6pPr>
            <a:lvl7pPr indent="0" lvl="6"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7pPr>
            <a:lvl8pPr indent="0" lvl="7"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8pPr>
            <a:lvl9pPr indent="0" lvl="8"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bg>
      <p:bgPr>
        <a:solidFill>
          <a:schemeClr val="dk1"/>
        </a:solidFill>
      </p:bgPr>
    </p:bg>
    <p:spTree>
      <p:nvGrpSpPr>
        <p:cNvPr id="329" name="Shape 329"/>
        <p:cNvGrpSpPr/>
        <p:nvPr/>
      </p:nvGrpSpPr>
      <p:grpSpPr>
        <a:xfrm>
          <a:off x="0" y="0"/>
          <a:ext cx="0" cy="0"/>
          <a:chOff x="0" y="0"/>
          <a:chExt cx="0" cy="0"/>
        </a:xfrm>
      </p:grpSpPr>
      <p:grpSp>
        <p:nvGrpSpPr>
          <p:cNvPr id="330" name="Google Shape;330;p160"/>
          <p:cNvGrpSpPr/>
          <p:nvPr/>
        </p:nvGrpSpPr>
        <p:grpSpPr>
          <a:xfrm>
            <a:off x="1107190" y="5558840"/>
            <a:ext cx="994351" cy="61101"/>
            <a:chOff x="4580561" y="2589004"/>
            <a:chExt cx="1064464" cy="25200"/>
          </a:xfrm>
        </p:grpSpPr>
        <p:sp>
          <p:nvSpPr>
            <p:cNvPr id="331" name="Google Shape;331;p16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32" name="Google Shape;332;p16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333" name="Google Shape;333;p160"/>
          <p:cNvSpPr txBox="1"/>
          <p:nvPr>
            <p:ph type="title"/>
          </p:nvPr>
        </p:nvSpPr>
        <p:spPr>
          <a:xfrm>
            <a:off x="972600" y="978600"/>
            <a:ext cx="10251200" cy="1659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8000"/>
              <a:buNone/>
              <a:defRPr sz="10666">
                <a:solidFill>
                  <a:schemeClr val="lt1"/>
                </a:solidFill>
              </a:defRPr>
            </a:lvl1pPr>
            <a:lvl2pPr lvl="1" algn="l">
              <a:lnSpc>
                <a:spcPct val="100000"/>
              </a:lnSpc>
              <a:spcBef>
                <a:spcPts val="0"/>
              </a:spcBef>
              <a:spcAft>
                <a:spcPts val="0"/>
              </a:spcAft>
              <a:buClr>
                <a:schemeClr val="lt1"/>
              </a:buClr>
              <a:buSzPts val="8000"/>
              <a:buNone/>
              <a:defRPr sz="10666">
                <a:solidFill>
                  <a:schemeClr val="lt1"/>
                </a:solidFill>
              </a:defRPr>
            </a:lvl2pPr>
            <a:lvl3pPr lvl="2" algn="l">
              <a:lnSpc>
                <a:spcPct val="100000"/>
              </a:lnSpc>
              <a:spcBef>
                <a:spcPts val="0"/>
              </a:spcBef>
              <a:spcAft>
                <a:spcPts val="0"/>
              </a:spcAft>
              <a:buClr>
                <a:schemeClr val="lt1"/>
              </a:buClr>
              <a:buSzPts val="8000"/>
              <a:buNone/>
              <a:defRPr sz="10666">
                <a:solidFill>
                  <a:schemeClr val="lt1"/>
                </a:solidFill>
              </a:defRPr>
            </a:lvl3pPr>
            <a:lvl4pPr lvl="3" algn="l">
              <a:lnSpc>
                <a:spcPct val="100000"/>
              </a:lnSpc>
              <a:spcBef>
                <a:spcPts val="0"/>
              </a:spcBef>
              <a:spcAft>
                <a:spcPts val="0"/>
              </a:spcAft>
              <a:buClr>
                <a:schemeClr val="lt1"/>
              </a:buClr>
              <a:buSzPts val="8000"/>
              <a:buNone/>
              <a:defRPr sz="10666">
                <a:solidFill>
                  <a:schemeClr val="lt1"/>
                </a:solidFill>
              </a:defRPr>
            </a:lvl4pPr>
            <a:lvl5pPr lvl="4" algn="l">
              <a:lnSpc>
                <a:spcPct val="100000"/>
              </a:lnSpc>
              <a:spcBef>
                <a:spcPts val="0"/>
              </a:spcBef>
              <a:spcAft>
                <a:spcPts val="0"/>
              </a:spcAft>
              <a:buClr>
                <a:schemeClr val="lt1"/>
              </a:buClr>
              <a:buSzPts val="8000"/>
              <a:buNone/>
              <a:defRPr sz="10666">
                <a:solidFill>
                  <a:schemeClr val="lt1"/>
                </a:solidFill>
              </a:defRPr>
            </a:lvl5pPr>
            <a:lvl6pPr lvl="5" algn="l">
              <a:lnSpc>
                <a:spcPct val="100000"/>
              </a:lnSpc>
              <a:spcBef>
                <a:spcPts val="0"/>
              </a:spcBef>
              <a:spcAft>
                <a:spcPts val="0"/>
              </a:spcAft>
              <a:buClr>
                <a:schemeClr val="lt1"/>
              </a:buClr>
              <a:buSzPts val="8000"/>
              <a:buNone/>
              <a:defRPr sz="10666">
                <a:solidFill>
                  <a:schemeClr val="lt1"/>
                </a:solidFill>
              </a:defRPr>
            </a:lvl6pPr>
            <a:lvl7pPr lvl="6" algn="l">
              <a:lnSpc>
                <a:spcPct val="100000"/>
              </a:lnSpc>
              <a:spcBef>
                <a:spcPts val="0"/>
              </a:spcBef>
              <a:spcAft>
                <a:spcPts val="0"/>
              </a:spcAft>
              <a:buClr>
                <a:schemeClr val="lt1"/>
              </a:buClr>
              <a:buSzPts val="8000"/>
              <a:buNone/>
              <a:defRPr sz="10666">
                <a:solidFill>
                  <a:schemeClr val="lt1"/>
                </a:solidFill>
              </a:defRPr>
            </a:lvl7pPr>
            <a:lvl8pPr lvl="7" algn="l">
              <a:lnSpc>
                <a:spcPct val="100000"/>
              </a:lnSpc>
              <a:spcBef>
                <a:spcPts val="0"/>
              </a:spcBef>
              <a:spcAft>
                <a:spcPts val="0"/>
              </a:spcAft>
              <a:buClr>
                <a:schemeClr val="lt1"/>
              </a:buClr>
              <a:buSzPts val="8000"/>
              <a:buNone/>
              <a:defRPr sz="10666">
                <a:solidFill>
                  <a:schemeClr val="lt1"/>
                </a:solidFill>
              </a:defRPr>
            </a:lvl8pPr>
            <a:lvl9pPr lvl="8" algn="l">
              <a:lnSpc>
                <a:spcPct val="100000"/>
              </a:lnSpc>
              <a:spcBef>
                <a:spcPts val="0"/>
              </a:spcBef>
              <a:spcAft>
                <a:spcPts val="0"/>
              </a:spcAft>
              <a:buClr>
                <a:schemeClr val="lt1"/>
              </a:buClr>
              <a:buSzPts val="8000"/>
              <a:buNone/>
              <a:defRPr sz="10666">
                <a:solidFill>
                  <a:schemeClr val="lt1"/>
                </a:solidFill>
              </a:defRPr>
            </a:lvl9pPr>
          </a:lstStyle>
          <a:p/>
        </p:txBody>
      </p:sp>
      <p:sp>
        <p:nvSpPr>
          <p:cNvPr id="334" name="Google Shape;334;p160"/>
          <p:cNvSpPr txBox="1"/>
          <p:nvPr>
            <p:ph idx="1" type="body"/>
          </p:nvPr>
        </p:nvSpPr>
        <p:spPr>
          <a:xfrm>
            <a:off x="972600" y="3030517"/>
            <a:ext cx="10251200" cy="21072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0"/>
              </a:spcBef>
              <a:spcAft>
                <a:spcPts val="0"/>
              </a:spcAft>
              <a:buClr>
                <a:schemeClr val="lt1"/>
              </a:buClr>
              <a:buSzPts val="1100"/>
              <a:buChar char="○"/>
              <a:defRPr>
                <a:solidFill>
                  <a:schemeClr val="lt1"/>
                </a:solidFill>
              </a:defRPr>
            </a:lvl2pPr>
            <a:lvl3pPr indent="-298450" lvl="2" marL="1371600" algn="l">
              <a:lnSpc>
                <a:spcPct val="115000"/>
              </a:lnSpc>
              <a:spcBef>
                <a:spcPts val="0"/>
              </a:spcBef>
              <a:spcAft>
                <a:spcPts val="0"/>
              </a:spcAft>
              <a:buClr>
                <a:schemeClr val="lt1"/>
              </a:buClr>
              <a:buSzPts val="1100"/>
              <a:buChar char="■"/>
              <a:defRPr>
                <a:solidFill>
                  <a:schemeClr val="lt1"/>
                </a:solidFill>
              </a:defRPr>
            </a:lvl3pPr>
            <a:lvl4pPr indent="-298450" lvl="3" marL="1828800" algn="l">
              <a:lnSpc>
                <a:spcPct val="115000"/>
              </a:lnSpc>
              <a:spcBef>
                <a:spcPts val="0"/>
              </a:spcBef>
              <a:spcAft>
                <a:spcPts val="0"/>
              </a:spcAft>
              <a:buClr>
                <a:schemeClr val="lt1"/>
              </a:buClr>
              <a:buSzPts val="1100"/>
              <a:buChar char="●"/>
              <a:defRPr>
                <a:solidFill>
                  <a:schemeClr val="lt1"/>
                </a:solidFill>
              </a:defRPr>
            </a:lvl4pPr>
            <a:lvl5pPr indent="-298450" lvl="4" marL="2286000" algn="l">
              <a:lnSpc>
                <a:spcPct val="115000"/>
              </a:lnSpc>
              <a:spcBef>
                <a:spcPts val="0"/>
              </a:spcBef>
              <a:spcAft>
                <a:spcPts val="0"/>
              </a:spcAft>
              <a:buClr>
                <a:schemeClr val="lt1"/>
              </a:buClr>
              <a:buSzPts val="11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8450" lvl="6" marL="3200400" algn="l">
              <a:lnSpc>
                <a:spcPct val="115000"/>
              </a:lnSpc>
              <a:spcBef>
                <a:spcPts val="0"/>
              </a:spcBef>
              <a:spcAft>
                <a:spcPts val="0"/>
              </a:spcAft>
              <a:buClr>
                <a:schemeClr val="lt1"/>
              </a:buClr>
              <a:buSzPts val="1100"/>
              <a:buChar char="●"/>
              <a:defRPr>
                <a:solidFill>
                  <a:schemeClr val="lt1"/>
                </a:solidFill>
              </a:defRPr>
            </a:lvl7pPr>
            <a:lvl8pPr indent="-298450" lvl="7" marL="3657600" algn="l">
              <a:lnSpc>
                <a:spcPct val="115000"/>
              </a:lnSpc>
              <a:spcBef>
                <a:spcPts val="0"/>
              </a:spcBef>
              <a:spcAft>
                <a:spcPts val="0"/>
              </a:spcAft>
              <a:buClr>
                <a:schemeClr val="lt1"/>
              </a:buClr>
              <a:buSzPts val="1100"/>
              <a:buChar char="○"/>
              <a:defRPr>
                <a:solidFill>
                  <a:schemeClr val="lt1"/>
                </a:solidFill>
              </a:defRPr>
            </a:lvl8pPr>
            <a:lvl9pPr indent="-298450" lvl="8" marL="4114800" algn="l">
              <a:lnSpc>
                <a:spcPct val="115000"/>
              </a:lnSpc>
              <a:spcBef>
                <a:spcPts val="0"/>
              </a:spcBef>
              <a:spcAft>
                <a:spcPts val="0"/>
              </a:spcAft>
              <a:buClr>
                <a:schemeClr val="lt1"/>
              </a:buClr>
              <a:buSzPts val="1100"/>
              <a:buChar char="■"/>
              <a:defRPr>
                <a:solidFill>
                  <a:schemeClr val="lt1"/>
                </a:solidFill>
              </a:defRPr>
            </a:lvl9pPr>
          </a:lstStyle>
          <a:p/>
        </p:txBody>
      </p:sp>
      <p:sp>
        <p:nvSpPr>
          <p:cNvPr id="335" name="Google Shape;335;p160"/>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1pPr>
            <a:lvl2pPr indent="0" lvl="1"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2pPr>
            <a:lvl3pPr indent="0" lvl="2"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3pPr>
            <a:lvl4pPr indent="0" lvl="3"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4pPr>
            <a:lvl5pPr indent="0" lvl="4"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5pPr>
            <a:lvl6pPr indent="0" lvl="5"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6pPr>
            <a:lvl7pPr indent="0" lvl="6"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7pPr>
            <a:lvl8pPr indent="0" lvl="7"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8pPr>
            <a:lvl9pPr indent="0" lvl="8" marL="0" marR="0" algn="r">
              <a:spcBef>
                <a:spcPts val="0"/>
              </a:spcBef>
              <a:spcAft>
                <a:spcPts val="0"/>
              </a:spcAft>
              <a:buClr>
                <a:schemeClr val="lt1"/>
              </a:buClr>
              <a:buSzPts val="1333"/>
              <a:buFont typeface="Lato"/>
              <a:buNone/>
              <a:defRPr sz="1333">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6" name="Shape 336"/>
        <p:cNvGrpSpPr/>
        <p:nvPr/>
      </p:nvGrpSpPr>
      <p:grpSpPr>
        <a:xfrm>
          <a:off x="0" y="0"/>
          <a:ext cx="0" cy="0"/>
          <a:chOff x="0" y="0"/>
          <a:chExt cx="0" cy="0"/>
        </a:xfrm>
      </p:grpSpPr>
      <p:sp>
        <p:nvSpPr>
          <p:cNvPr id="337" name="Google Shape;337;p161"/>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1pPr>
            <a:lvl2pPr indent="0" lvl="1"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2pPr>
            <a:lvl3pPr indent="0" lvl="2"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3pPr>
            <a:lvl4pPr indent="0" lvl="3"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4pPr>
            <a:lvl5pPr indent="0" lvl="4"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5pPr>
            <a:lvl6pPr indent="0" lvl="5"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6pPr>
            <a:lvl7pPr indent="0" lvl="6"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7pPr>
            <a:lvl8pPr indent="0" lvl="7"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8pPr>
            <a:lvl9pPr indent="0" lvl="8" marL="0" marR="0" algn="r">
              <a:spcBef>
                <a:spcPts val="0"/>
              </a:spcBef>
              <a:spcAft>
                <a:spcPts val="0"/>
              </a:spcAft>
              <a:buClr>
                <a:schemeClr val="accent1"/>
              </a:buClr>
              <a:buSzPts val="1333"/>
              <a:buFont typeface="Lato"/>
              <a:buNone/>
              <a:defRPr sz="1333">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7" name="Shape 347"/>
        <p:cNvGrpSpPr/>
        <p:nvPr/>
      </p:nvGrpSpPr>
      <p:grpSpPr>
        <a:xfrm>
          <a:off x="0" y="0"/>
          <a:ext cx="0" cy="0"/>
          <a:chOff x="0" y="0"/>
          <a:chExt cx="0" cy="0"/>
        </a:xfrm>
      </p:grpSpPr>
      <p:sp>
        <p:nvSpPr>
          <p:cNvPr id="348" name="Google Shape;348;p110"/>
          <p:cNvSpPr txBox="1"/>
          <p:nvPr>
            <p:ph type="ctrTitle"/>
          </p:nvPr>
        </p:nvSpPr>
        <p:spPr>
          <a:xfrm>
            <a:off x="457200" y="1420283"/>
            <a:ext cx="5181600" cy="980017"/>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9" name="Google Shape;349;p110"/>
          <p:cNvSpPr txBox="1"/>
          <p:nvPr>
            <p:ph idx="1" type="subTitle"/>
          </p:nvPr>
        </p:nvSpPr>
        <p:spPr>
          <a:xfrm>
            <a:off x="914400" y="2590800"/>
            <a:ext cx="4267200" cy="1168400"/>
          </a:xfrm>
          <a:prstGeom prst="rect">
            <a:avLst/>
          </a:prstGeom>
          <a:noFill/>
          <a:ln>
            <a:noFill/>
          </a:ln>
        </p:spPr>
        <p:txBody>
          <a:bodyPr anchorCtr="0" anchor="t" bIns="45700" lIns="91425" spcFirstLastPara="1" rIns="91425" wrap="square" tIns="45700">
            <a:normAutofit/>
          </a:bodyPr>
          <a:lstStyle>
            <a:lvl1pPr lvl="0" algn="ctr">
              <a:spcBef>
                <a:spcPts val="427"/>
              </a:spcBef>
              <a:spcAft>
                <a:spcPts val="0"/>
              </a:spcAft>
              <a:buClr>
                <a:srgbClr val="888888"/>
              </a:buClr>
              <a:buSzPts val="2133"/>
              <a:buNone/>
              <a:defRPr>
                <a:solidFill>
                  <a:srgbClr val="888888"/>
                </a:solidFill>
              </a:defRPr>
            </a:lvl1pPr>
            <a:lvl2pPr lvl="1" algn="ctr">
              <a:spcBef>
                <a:spcPts val="373"/>
              </a:spcBef>
              <a:spcAft>
                <a:spcPts val="0"/>
              </a:spcAft>
              <a:buClr>
                <a:srgbClr val="888888"/>
              </a:buClr>
              <a:buSzPts val="1867"/>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267"/>
              </a:spcBef>
              <a:spcAft>
                <a:spcPts val="0"/>
              </a:spcAft>
              <a:buClr>
                <a:srgbClr val="888888"/>
              </a:buClr>
              <a:buSzPts val="1333"/>
              <a:buNone/>
              <a:defRPr>
                <a:solidFill>
                  <a:srgbClr val="888888"/>
                </a:solidFill>
              </a:defRPr>
            </a:lvl4pPr>
            <a:lvl5pPr lvl="4" algn="ctr">
              <a:spcBef>
                <a:spcPts val="267"/>
              </a:spcBef>
              <a:spcAft>
                <a:spcPts val="0"/>
              </a:spcAft>
              <a:buClr>
                <a:srgbClr val="888888"/>
              </a:buClr>
              <a:buSzPts val="1333"/>
              <a:buNone/>
              <a:defRPr>
                <a:solidFill>
                  <a:srgbClr val="888888"/>
                </a:solidFill>
              </a:defRPr>
            </a:lvl5pPr>
            <a:lvl6pPr lvl="5" algn="ctr">
              <a:spcBef>
                <a:spcPts val="267"/>
              </a:spcBef>
              <a:spcAft>
                <a:spcPts val="0"/>
              </a:spcAft>
              <a:buClr>
                <a:srgbClr val="888888"/>
              </a:buClr>
              <a:buSzPts val="1333"/>
              <a:buNone/>
              <a:defRPr>
                <a:solidFill>
                  <a:srgbClr val="888888"/>
                </a:solidFill>
              </a:defRPr>
            </a:lvl6pPr>
            <a:lvl7pPr lvl="6" algn="ctr">
              <a:spcBef>
                <a:spcPts val="267"/>
              </a:spcBef>
              <a:spcAft>
                <a:spcPts val="0"/>
              </a:spcAft>
              <a:buClr>
                <a:srgbClr val="888888"/>
              </a:buClr>
              <a:buSzPts val="1333"/>
              <a:buNone/>
              <a:defRPr>
                <a:solidFill>
                  <a:srgbClr val="888888"/>
                </a:solidFill>
              </a:defRPr>
            </a:lvl7pPr>
            <a:lvl8pPr lvl="7" algn="ctr">
              <a:spcBef>
                <a:spcPts val="267"/>
              </a:spcBef>
              <a:spcAft>
                <a:spcPts val="0"/>
              </a:spcAft>
              <a:buClr>
                <a:srgbClr val="888888"/>
              </a:buClr>
              <a:buSzPts val="1333"/>
              <a:buNone/>
              <a:defRPr>
                <a:solidFill>
                  <a:srgbClr val="888888"/>
                </a:solidFill>
              </a:defRPr>
            </a:lvl8pPr>
            <a:lvl9pPr lvl="8" algn="ctr">
              <a:spcBef>
                <a:spcPts val="267"/>
              </a:spcBef>
              <a:spcAft>
                <a:spcPts val="0"/>
              </a:spcAft>
              <a:buClr>
                <a:srgbClr val="888888"/>
              </a:buClr>
              <a:buSzPts val="1333"/>
              <a:buNone/>
              <a:defRPr>
                <a:solidFill>
                  <a:srgbClr val="888888"/>
                </a:solidFill>
              </a:defRPr>
            </a:lvl9pPr>
          </a:lstStyle>
          <a:p/>
        </p:txBody>
      </p:sp>
      <p:sp>
        <p:nvSpPr>
          <p:cNvPr id="350" name="Google Shape;350;p110"/>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1" name="Google Shape;351;p110"/>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2" name="Google Shape;352;p110"/>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3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3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3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3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3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3" name="Shape 353"/>
        <p:cNvGrpSpPr/>
        <p:nvPr/>
      </p:nvGrpSpPr>
      <p:grpSpPr>
        <a:xfrm>
          <a:off x="0" y="0"/>
          <a:ext cx="0" cy="0"/>
          <a:chOff x="0" y="0"/>
          <a:chExt cx="0" cy="0"/>
        </a:xfrm>
      </p:grpSpPr>
      <p:sp>
        <p:nvSpPr>
          <p:cNvPr id="354" name="Google Shape;354;p111"/>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5" name="Google Shape;355;p111"/>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6" name="Google Shape;356;p111"/>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7" name="Google Shape;357;p111"/>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8" name="Shape 358"/>
        <p:cNvGrpSpPr/>
        <p:nvPr/>
      </p:nvGrpSpPr>
      <p:grpSpPr>
        <a:xfrm>
          <a:off x="0" y="0"/>
          <a:ext cx="0" cy="0"/>
          <a:chOff x="0" y="0"/>
          <a:chExt cx="0" cy="0"/>
        </a:xfrm>
      </p:grpSpPr>
      <p:sp>
        <p:nvSpPr>
          <p:cNvPr id="359" name="Google Shape;359;p112"/>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0" name="Google Shape;360;p112"/>
          <p:cNvSpPr txBox="1"/>
          <p:nvPr>
            <p:ph idx="1" type="body"/>
          </p:nvPr>
        </p:nvSpPr>
        <p:spPr>
          <a:xfrm>
            <a:off x="304800" y="1066800"/>
            <a:ext cx="5486400" cy="3017309"/>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61" name="Google Shape;361;p112"/>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2" name="Google Shape;362;p112"/>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3" name="Google Shape;363;p112"/>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4" name="Shape 364"/>
        <p:cNvGrpSpPr/>
        <p:nvPr/>
      </p:nvGrpSpPr>
      <p:grpSpPr>
        <a:xfrm>
          <a:off x="0" y="0"/>
          <a:ext cx="0" cy="0"/>
          <a:chOff x="0" y="0"/>
          <a:chExt cx="0" cy="0"/>
        </a:xfrm>
      </p:grpSpPr>
      <p:sp>
        <p:nvSpPr>
          <p:cNvPr id="365" name="Google Shape;365;p193"/>
          <p:cNvSpPr txBox="1"/>
          <p:nvPr>
            <p:ph type="title"/>
          </p:nvPr>
        </p:nvSpPr>
        <p:spPr>
          <a:xfrm>
            <a:off x="481542" y="2937934"/>
            <a:ext cx="5181600" cy="90805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2667"/>
              <a:buFont typeface="Calibri"/>
              <a:buNone/>
              <a:defRPr b="1" sz="2667"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6" name="Google Shape;366;p193"/>
          <p:cNvSpPr txBox="1"/>
          <p:nvPr>
            <p:ph idx="1" type="body"/>
          </p:nvPr>
        </p:nvSpPr>
        <p:spPr>
          <a:xfrm>
            <a:off x="481542" y="1937809"/>
            <a:ext cx="5181600" cy="1000125"/>
          </a:xfrm>
          <a:prstGeom prst="rect">
            <a:avLst/>
          </a:prstGeom>
          <a:noFill/>
          <a:ln>
            <a:noFill/>
          </a:ln>
        </p:spPr>
        <p:txBody>
          <a:bodyPr anchorCtr="0" anchor="b" bIns="45700" lIns="91425" spcFirstLastPara="1" rIns="91425" wrap="square" tIns="45700">
            <a:normAutofit/>
          </a:bodyPr>
          <a:lstStyle>
            <a:lvl1pPr indent="-228600" lvl="0" marL="457200" algn="l">
              <a:spcBef>
                <a:spcPts val="267"/>
              </a:spcBef>
              <a:spcAft>
                <a:spcPts val="0"/>
              </a:spcAft>
              <a:buClr>
                <a:srgbClr val="888888"/>
              </a:buClr>
              <a:buSzPts val="1333"/>
              <a:buNone/>
              <a:defRPr sz="1333">
                <a:solidFill>
                  <a:srgbClr val="888888"/>
                </a:solidFill>
              </a:defRPr>
            </a:lvl1pPr>
            <a:lvl2pPr indent="-228600" lvl="1" marL="914400" algn="l">
              <a:spcBef>
                <a:spcPts val="240"/>
              </a:spcBef>
              <a:spcAft>
                <a:spcPts val="0"/>
              </a:spcAft>
              <a:buClr>
                <a:srgbClr val="888888"/>
              </a:buClr>
              <a:buSzPts val="1200"/>
              <a:buNone/>
              <a:defRPr sz="1200">
                <a:solidFill>
                  <a:srgbClr val="888888"/>
                </a:solidFill>
              </a:defRPr>
            </a:lvl2pPr>
            <a:lvl3pPr indent="-228600" lvl="2" marL="1371600" algn="l">
              <a:spcBef>
                <a:spcPts val="213"/>
              </a:spcBef>
              <a:spcAft>
                <a:spcPts val="0"/>
              </a:spcAft>
              <a:buClr>
                <a:srgbClr val="888888"/>
              </a:buClr>
              <a:buSzPts val="1067"/>
              <a:buNone/>
              <a:defRPr sz="1067">
                <a:solidFill>
                  <a:srgbClr val="888888"/>
                </a:solidFill>
              </a:defRPr>
            </a:lvl3pPr>
            <a:lvl4pPr indent="-228600" lvl="3" marL="1828800" algn="l">
              <a:spcBef>
                <a:spcPts val="187"/>
              </a:spcBef>
              <a:spcAft>
                <a:spcPts val="0"/>
              </a:spcAft>
              <a:buClr>
                <a:srgbClr val="888888"/>
              </a:buClr>
              <a:buSzPts val="933"/>
              <a:buNone/>
              <a:defRPr sz="933">
                <a:solidFill>
                  <a:srgbClr val="888888"/>
                </a:solidFill>
              </a:defRPr>
            </a:lvl4pPr>
            <a:lvl5pPr indent="-228600" lvl="4" marL="2286000" algn="l">
              <a:spcBef>
                <a:spcPts val="187"/>
              </a:spcBef>
              <a:spcAft>
                <a:spcPts val="0"/>
              </a:spcAft>
              <a:buClr>
                <a:srgbClr val="888888"/>
              </a:buClr>
              <a:buSzPts val="933"/>
              <a:buNone/>
              <a:defRPr sz="933">
                <a:solidFill>
                  <a:srgbClr val="888888"/>
                </a:solidFill>
              </a:defRPr>
            </a:lvl5pPr>
            <a:lvl6pPr indent="-228600" lvl="5" marL="2743200" algn="l">
              <a:spcBef>
                <a:spcPts val="187"/>
              </a:spcBef>
              <a:spcAft>
                <a:spcPts val="0"/>
              </a:spcAft>
              <a:buClr>
                <a:srgbClr val="888888"/>
              </a:buClr>
              <a:buSzPts val="933"/>
              <a:buNone/>
              <a:defRPr sz="933">
                <a:solidFill>
                  <a:srgbClr val="888888"/>
                </a:solidFill>
              </a:defRPr>
            </a:lvl6pPr>
            <a:lvl7pPr indent="-228600" lvl="6" marL="3200400" algn="l">
              <a:spcBef>
                <a:spcPts val="187"/>
              </a:spcBef>
              <a:spcAft>
                <a:spcPts val="0"/>
              </a:spcAft>
              <a:buClr>
                <a:srgbClr val="888888"/>
              </a:buClr>
              <a:buSzPts val="933"/>
              <a:buNone/>
              <a:defRPr sz="933">
                <a:solidFill>
                  <a:srgbClr val="888888"/>
                </a:solidFill>
              </a:defRPr>
            </a:lvl7pPr>
            <a:lvl8pPr indent="-228600" lvl="7" marL="3657600" algn="l">
              <a:spcBef>
                <a:spcPts val="187"/>
              </a:spcBef>
              <a:spcAft>
                <a:spcPts val="0"/>
              </a:spcAft>
              <a:buClr>
                <a:srgbClr val="888888"/>
              </a:buClr>
              <a:buSzPts val="933"/>
              <a:buNone/>
              <a:defRPr sz="933">
                <a:solidFill>
                  <a:srgbClr val="888888"/>
                </a:solidFill>
              </a:defRPr>
            </a:lvl8pPr>
            <a:lvl9pPr indent="-228600" lvl="8" marL="4114800" algn="l">
              <a:spcBef>
                <a:spcPts val="187"/>
              </a:spcBef>
              <a:spcAft>
                <a:spcPts val="0"/>
              </a:spcAft>
              <a:buClr>
                <a:srgbClr val="888888"/>
              </a:buClr>
              <a:buSzPts val="933"/>
              <a:buNone/>
              <a:defRPr sz="933">
                <a:solidFill>
                  <a:srgbClr val="888888"/>
                </a:solidFill>
              </a:defRPr>
            </a:lvl9pPr>
          </a:lstStyle>
          <a:p/>
        </p:txBody>
      </p:sp>
      <p:sp>
        <p:nvSpPr>
          <p:cNvPr id="367" name="Google Shape;367;p193"/>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8" name="Google Shape;368;p193"/>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9" name="Google Shape;369;p193"/>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0" name="Shape 370"/>
        <p:cNvGrpSpPr/>
        <p:nvPr/>
      </p:nvGrpSpPr>
      <p:grpSpPr>
        <a:xfrm>
          <a:off x="0" y="0"/>
          <a:ext cx="0" cy="0"/>
          <a:chOff x="0" y="0"/>
          <a:chExt cx="0" cy="0"/>
        </a:xfrm>
      </p:grpSpPr>
      <p:sp>
        <p:nvSpPr>
          <p:cNvPr id="371" name="Google Shape;371;p194"/>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2" name="Google Shape;372;p194"/>
          <p:cNvSpPr txBox="1"/>
          <p:nvPr>
            <p:ph idx="1" type="body"/>
          </p:nvPr>
        </p:nvSpPr>
        <p:spPr>
          <a:xfrm>
            <a:off x="304800" y="1066800"/>
            <a:ext cx="2692400" cy="3017309"/>
          </a:xfrm>
          <a:prstGeom prst="rect">
            <a:avLst/>
          </a:prstGeom>
          <a:noFill/>
          <a:ln>
            <a:noFill/>
          </a:ln>
        </p:spPr>
        <p:txBody>
          <a:bodyPr anchorCtr="0" anchor="t" bIns="45700" lIns="91425" spcFirstLastPara="1" rIns="91425" wrap="square" tIns="45700">
            <a:normAutofit/>
          </a:bodyPr>
          <a:lstStyle>
            <a:lvl1pPr indent="-347154" lvl="0" marL="457200" algn="l">
              <a:spcBef>
                <a:spcPts val="373"/>
              </a:spcBef>
              <a:spcAft>
                <a:spcPts val="0"/>
              </a:spcAft>
              <a:buClr>
                <a:schemeClr val="dk1"/>
              </a:buClr>
              <a:buSzPts val="1867"/>
              <a:buChar char="•"/>
              <a:defRPr sz="1867"/>
            </a:lvl1pPr>
            <a:lvl2pPr indent="-330200" lvl="1" marL="914400" algn="l">
              <a:spcBef>
                <a:spcPts val="320"/>
              </a:spcBef>
              <a:spcAft>
                <a:spcPts val="0"/>
              </a:spcAft>
              <a:buClr>
                <a:schemeClr val="dk1"/>
              </a:buClr>
              <a:buSzPts val="1600"/>
              <a:buChar char="–"/>
              <a:defRPr sz="1600"/>
            </a:lvl2pPr>
            <a:lvl3pPr indent="-313245" lvl="2" marL="1371600" algn="l">
              <a:spcBef>
                <a:spcPts val="267"/>
              </a:spcBef>
              <a:spcAft>
                <a:spcPts val="0"/>
              </a:spcAft>
              <a:buClr>
                <a:schemeClr val="dk1"/>
              </a:buClr>
              <a:buSzPts val="1333"/>
              <a:buChar char="•"/>
              <a:defRPr sz="1333"/>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373" name="Google Shape;373;p194"/>
          <p:cNvSpPr txBox="1"/>
          <p:nvPr>
            <p:ph idx="2" type="body"/>
          </p:nvPr>
        </p:nvSpPr>
        <p:spPr>
          <a:xfrm>
            <a:off x="3098800" y="1066800"/>
            <a:ext cx="2692400" cy="3017309"/>
          </a:xfrm>
          <a:prstGeom prst="rect">
            <a:avLst/>
          </a:prstGeom>
          <a:noFill/>
          <a:ln>
            <a:noFill/>
          </a:ln>
        </p:spPr>
        <p:txBody>
          <a:bodyPr anchorCtr="0" anchor="t" bIns="45700" lIns="91425" spcFirstLastPara="1" rIns="91425" wrap="square" tIns="45700">
            <a:normAutofit/>
          </a:bodyPr>
          <a:lstStyle>
            <a:lvl1pPr indent="-347154" lvl="0" marL="457200" algn="l">
              <a:spcBef>
                <a:spcPts val="373"/>
              </a:spcBef>
              <a:spcAft>
                <a:spcPts val="0"/>
              </a:spcAft>
              <a:buClr>
                <a:schemeClr val="dk1"/>
              </a:buClr>
              <a:buSzPts val="1867"/>
              <a:buChar char="•"/>
              <a:defRPr sz="1867"/>
            </a:lvl1pPr>
            <a:lvl2pPr indent="-330200" lvl="1" marL="914400" algn="l">
              <a:spcBef>
                <a:spcPts val="320"/>
              </a:spcBef>
              <a:spcAft>
                <a:spcPts val="0"/>
              </a:spcAft>
              <a:buClr>
                <a:schemeClr val="dk1"/>
              </a:buClr>
              <a:buSzPts val="1600"/>
              <a:buChar char="–"/>
              <a:defRPr sz="1600"/>
            </a:lvl2pPr>
            <a:lvl3pPr indent="-313245" lvl="2" marL="1371600" algn="l">
              <a:spcBef>
                <a:spcPts val="267"/>
              </a:spcBef>
              <a:spcAft>
                <a:spcPts val="0"/>
              </a:spcAft>
              <a:buClr>
                <a:schemeClr val="dk1"/>
              </a:buClr>
              <a:buSzPts val="1333"/>
              <a:buChar char="•"/>
              <a:defRPr sz="1333"/>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374" name="Google Shape;374;p194"/>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5" name="Google Shape;375;p194"/>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6" name="Google Shape;376;p194"/>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77" name="Shape 377"/>
        <p:cNvGrpSpPr/>
        <p:nvPr/>
      </p:nvGrpSpPr>
      <p:grpSpPr>
        <a:xfrm>
          <a:off x="0" y="0"/>
          <a:ext cx="0" cy="0"/>
          <a:chOff x="0" y="0"/>
          <a:chExt cx="0" cy="0"/>
        </a:xfrm>
      </p:grpSpPr>
      <p:sp>
        <p:nvSpPr>
          <p:cNvPr id="378" name="Google Shape;378;p195"/>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293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9" name="Google Shape;379;p195"/>
          <p:cNvSpPr txBox="1"/>
          <p:nvPr>
            <p:ph idx="1" type="body"/>
          </p:nvPr>
        </p:nvSpPr>
        <p:spPr>
          <a:xfrm>
            <a:off x="304800" y="1023409"/>
            <a:ext cx="2693459" cy="426508"/>
          </a:xfrm>
          <a:prstGeom prst="rect">
            <a:avLst/>
          </a:prstGeom>
          <a:noFill/>
          <a:ln>
            <a:noFill/>
          </a:ln>
        </p:spPr>
        <p:txBody>
          <a:bodyPr anchorCtr="0" anchor="b" bIns="45700" lIns="91425" spcFirstLastPara="1" rIns="91425" wrap="square" tIns="45700">
            <a:normAutofit/>
          </a:bodyPr>
          <a:lstStyle>
            <a:lvl1pPr indent="-228600" lvl="0" marL="457200" algn="l">
              <a:spcBef>
                <a:spcPts val="320"/>
              </a:spcBef>
              <a:spcAft>
                <a:spcPts val="0"/>
              </a:spcAft>
              <a:buClr>
                <a:schemeClr val="dk1"/>
              </a:buClr>
              <a:buSzPts val="1600"/>
              <a:buNone/>
              <a:defRPr b="1" sz="1600"/>
            </a:lvl1pPr>
            <a:lvl2pPr indent="-228600" lvl="1" marL="914400" algn="l">
              <a:spcBef>
                <a:spcPts val="267"/>
              </a:spcBef>
              <a:spcAft>
                <a:spcPts val="0"/>
              </a:spcAft>
              <a:buClr>
                <a:schemeClr val="dk1"/>
              </a:buClr>
              <a:buSzPts val="1333"/>
              <a:buNone/>
              <a:defRPr b="1" sz="1333"/>
            </a:lvl2pPr>
            <a:lvl3pPr indent="-228600" lvl="2" marL="1371600" algn="l">
              <a:spcBef>
                <a:spcPts val="240"/>
              </a:spcBef>
              <a:spcAft>
                <a:spcPts val="0"/>
              </a:spcAft>
              <a:buClr>
                <a:schemeClr val="dk1"/>
              </a:buClr>
              <a:buSzPts val="1200"/>
              <a:buNone/>
              <a:defRPr b="1" sz="1200"/>
            </a:lvl3pPr>
            <a:lvl4pPr indent="-228600" lvl="3" marL="1828800" algn="l">
              <a:spcBef>
                <a:spcPts val="213"/>
              </a:spcBef>
              <a:spcAft>
                <a:spcPts val="0"/>
              </a:spcAft>
              <a:buClr>
                <a:schemeClr val="dk1"/>
              </a:buClr>
              <a:buSzPts val="1067"/>
              <a:buNone/>
              <a:defRPr b="1" sz="1067"/>
            </a:lvl4pPr>
            <a:lvl5pPr indent="-228600" lvl="4" marL="2286000" algn="l">
              <a:spcBef>
                <a:spcPts val="213"/>
              </a:spcBef>
              <a:spcAft>
                <a:spcPts val="0"/>
              </a:spcAft>
              <a:buClr>
                <a:schemeClr val="dk1"/>
              </a:buClr>
              <a:buSzPts val="1067"/>
              <a:buNone/>
              <a:defRPr b="1" sz="1067"/>
            </a:lvl5pPr>
            <a:lvl6pPr indent="-228600" lvl="5" marL="2743200" algn="l">
              <a:spcBef>
                <a:spcPts val="213"/>
              </a:spcBef>
              <a:spcAft>
                <a:spcPts val="0"/>
              </a:spcAft>
              <a:buClr>
                <a:schemeClr val="dk1"/>
              </a:buClr>
              <a:buSzPts val="1067"/>
              <a:buNone/>
              <a:defRPr b="1" sz="1067"/>
            </a:lvl6pPr>
            <a:lvl7pPr indent="-228600" lvl="6" marL="3200400" algn="l">
              <a:spcBef>
                <a:spcPts val="213"/>
              </a:spcBef>
              <a:spcAft>
                <a:spcPts val="0"/>
              </a:spcAft>
              <a:buClr>
                <a:schemeClr val="dk1"/>
              </a:buClr>
              <a:buSzPts val="1067"/>
              <a:buNone/>
              <a:defRPr b="1" sz="1067"/>
            </a:lvl7pPr>
            <a:lvl8pPr indent="-228600" lvl="7" marL="3657600" algn="l">
              <a:spcBef>
                <a:spcPts val="213"/>
              </a:spcBef>
              <a:spcAft>
                <a:spcPts val="0"/>
              </a:spcAft>
              <a:buClr>
                <a:schemeClr val="dk1"/>
              </a:buClr>
              <a:buSzPts val="1067"/>
              <a:buNone/>
              <a:defRPr b="1" sz="1067"/>
            </a:lvl8pPr>
            <a:lvl9pPr indent="-228600" lvl="8" marL="4114800" algn="l">
              <a:spcBef>
                <a:spcPts val="213"/>
              </a:spcBef>
              <a:spcAft>
                <a:spcPts val="0"/>
              </a:spcAft>
              <a:buClr>
                <a:schemeClr val="dk1"/>
              </a:buClr>
              <a:buSzPts val="1067"/>
              <a:buNone/>
              <a:defRPr b="1" sz="1067"/>
            </a:lvl9pPr>
          </a:lstStyle>
          <a:p/>
        </p:txBody>
      </p:sp>
      <p:sp>
        <p:nvSpPr>
          <p:cNvPr id="380" name="Google Shape;380;p195"/>
          <p:cNvSpPr txBox="1"/>
          <p:nvPr>
            <p:ph idx="2" type="body"/>
          </p:nvPr>
        </p:nvSpPr>
        <p:spPr>
          <a:xfrm>
            <a:off x="304800" y="1449917"/>
            <a:ext cx="2693459" cy="2634192"/>
          </a:xfrm>
          <a:prstGeom prst="rect">
            <a:avLst/>
          </a:prstGeom>
          <a:noFill/>
          <a:ln>
            <a:noFill/>
          </a:ln>
        </p:spPr>
        <p:txBody>
          <a:bodyPr anchorCtr="0" anchor="t" bIns="45700" lIns="91425" spcFirstLastPara="1" rIns="91425" wrap="square" tIns="45700">
            <a:normAutofit/>
          </a:bodyPr>
          <a:lstStyle>
            <a:lvl1pPr indent="-330200" lvl="0" marL="457200" algn="l">
              <a:spcBef>
                <a:spcPts val="320"/>
              </a:spcBef>
              <a:spcAft>
                <a:spcPts val="0"/>
              </a:spcAft>
              <a:buClr>
                <a:schemeClr val="dk1"/>
              </a:buClr>
              <a:buSzPts val="1600"/>
              <a:buChar char="•"/>
              <a:defRPr sz="1600"/>
            </a:lvl1pPr>
            <a:lvl2pPr indent="-313245" lvl="1" marL="914400" algn="l">
              <a:spcBef>
                <a:spcPts val="267"/>
              </a:spcBef>
              <a:spcAft>
                <a:spcPts val="0"/>
              </a:spcAft>
              <a:buClr>
                <a:schemeClr val="dk1"/>
              </a:buClr>
              <a:buSzPts val="1333"/>
              <a:buChar char="–"/>
              <a:defRPr sz="1333"/>
            </a:lvl2pPr>
            <a:lvl3pPr indent="-304800" lvl="2" marL="1371600" algn="l">
              <a:spcBef>
                <a:spcPts val="240"/>
              </a:spcBef>
              <a:spcAft>
                <a:spcPts val="0"/>
              </a:spcAft>
              <a:buClr>
                <a:schemeClr val="dk1"/>
              </a:buClr>
              <a:buSzPts val="1200"/>
              <a:buChar char="•"/>
              <a:defRPr sz="1200"/>
            </a:lvl3pPr>
            <a:lvl4pPr indent="-296354" lvl="3" marL="1828800" algn="l">
              <a:spcBef>
                <a:spcPts val="213"/>
              </a:spcBef>
              <a:spcAft>
                <a:spcPts val="0"/>
              </a:spcAft>
              <a:buClr>
                <a:schemeClr val="dk1"/>
              </a:buClr>
              <a:buSzPts val="1067"/>
              <a:buChar char="–"/>
              <a:defRPr sz="1067"/>
            </a:lvl4pPr>
            <a:lvl5pPr indent="-296354" lvl="4" marL="2286000" algn="l">
              <a:spcBef>
                <a:spcPts val="213"/>
              </a:spcBef>
              <a:spcAft>
                <a:spcPts val="0"/>
              </a:spcAft>
              <a:buClr>
                <a:schemeClr val="dk1"/>
              </a:buClr>
              <a:buSzPts val="1067"/>
              <a:buChar char="»"/>
              <a:defRPr sz="1067"/>
            </a:lvl5pPr>
            <a:lvl6pPr indent="-296354" lvl="5" marL="2743200" algn="l">
              <a:spcBef>
                <a:spcPts val="213"/>
              </a:spcBef>
              <a:spcAft>
                <a:spcPts val="0"/>
              </a:spcAft>
              <a:buClr>
                <a:schemeClr val="dk1"/>
              </a:buClr>
              <a:buSzPts val="1067"/>
              <a:buChar char="•"/>
              <a:defRPr sz="1067"/>
            </a:lvl6pPr>
            <a:lvl7pPr indent="-296354" lvl="6" marL="3200400" algn="l">
              <a:spcBef>
                <a:spcPts val="213"/>
              </a:spcBef>
              <a:spcAft>
                <a:spcPts val="0"/>
              </a:spcAft>
              <a:buClr>
                <a:schemeClr val="dk1"/>
              </a:buClr>
              <a:buSzPts val="1067"/>
              <a:buChar char="•"/>
              <a:defRPr sz="1067"/>
            </a:lvl7pPr>
            <a:lvl8pPr indent="-296354" lvl="7" marL="3657600" algn="l">
              <a:spcBef>
                <a:spcPts val="213"/>
              </a:spcBef>
              <a:spcAft>
                <a:spcPts val="0"/>
              </a:spcAft>
              <a:buClr>
                <a:schemeClr val="dk1"/>
              </a:buClr>
              <a:buSzPts val="1067"/>
              <a:buChar char="•"/>
              <a:defRPr sz="1067"/>
            </a:lvl8pPr>
            <a:lvl9pPr indent="-296354" lvl="8" marL="4114800" algn="l">
              <a:spcBef>
                <a:spcPts val="213"/>
              </a:spcBef>
              <a:spcAft>
                <a:spcPts val="0"/>
              </a:spcAft>
              <a:buClr>
                <a:schemeClr val="dk1"/>
              </a:buClr>
              <a:buSzPts val="1067"/>
              <a:buChar char="•"/>
              <a:defRPr sz="1067"/>
            </a:lvl9pPr>
          </a:lstStyle>
          <a:p/>
        </p:txBody>
      </p:sp>
      <p:sp>
        <p:nvSpPr>
          <p:cNvPr id="381" name="Google Shape;381;p195"/>
          <p:cNvSpPr txBox="1"/>
          <p:nvPr>
            <p:ph idx="3" type="body"/>
          </p:nvPr>
        </p:nvSpPr>
        <p:spPr>
          <a:xfrm>
            <a:off x="3096684" y="1023409"/>
            <a:ext cx="2694517" cy="426508"/>
          </a:xfrm>
          <a:prstGeom prst="rect">
            <a:avLst/>
          </a:prstGeom>
          <a:noFill/>
          <a:ln>
            <a:noFill/>
          </a:ln>
        </p:spPr>
        <p:txBody>
          <a:bodyPr anchorCtr="0" anchor="b" bIns="45700" lIns="91425" spcFirstLastPara="1" rIns="91425" wrap="square" tIns="45700">
            <a:normAutofit/>
          </a:bodyPr>
          <a:lstStyle>
            <a:lvl1pPr indent="-228600" lvl="0" marL="457200" algn="l">
              <a:spcBef>
                <a:spcPts val="320"/>
              </a:spcBef>
              <a:spcAft>
                <a:spcPts val="0"/>
              </a:spcAft>
              <a:buClr>
                <a:schemeClr val="dk1"/>
              </a:buClr>
              <a:buSzPts val="1600"/>
              <a:buNone/>
              <a:defRPr b="1" sz="1600"/>
            </a:lvl1pPr>
            <a:lvl2pPr indent="-228600" lvl="1" marL="914400" algn="l">
              <a:spcBef>
                <a:spcPts val="267"/>
              </a:spcBef>
              <a:spcAft>
                <a:spcPts val="0"/>
              </a:spcAft>
              <a:buClr>
                <a:schemeClr val="dk1"/>
              </a:buClr>
              <a:buSzPts val="1333"/>
              <a:buNone/>
              <a:defRPr b="1" sz="1333"/>
            </a:lvl2pPr>
            <a:lvl3pPr indent="-228600" lvl="2" marL="1371600" algn="l">
              <a:spcBef>
                <a:spcPts val="240"/>
              </a:spcBef>
              <a:spcAft>
                <a:spcPts val="0"/>
              </a:spcAft>
              <a:buClr>
                <a:schemeClr val="dk1"/>
              </a:buClr>
              <a:buSzPts val="1200"/>
              <a:buNone/>
              <a:defRPr b="1" sz="1200"/>
            </a:lvl3pPr>
            <a:lvl4pPr indent="-228600" lvl="3" marL="1828800" algn="l">
              <a:spcBef>
                <a:spcPts val="213"/>
              </a:spcBef>
              <a:spcAft>
                <a:spcPts val="0"/>
              </a:spcAft>
              <a:buClr>
                <a:schemeClr val="dk1"/>
              </a:buClr>
              <a:buSzPts val="1067"/>
              <a:buNone/>
              <a:defRPr b="1" sz="1067"/>
            </a:lvl4pPr>
            <a:lvl5pPr indent="-228600" lvl="4" marL="2286000" algn="l">
              <a:spcBef>
                <a:spcPts val="213"/>
              </a:spcBef>
              <a:spcAft>
                <a:spcPts val="0"/>
              </a:spcAft>
              <a:buClr>
                <a:schemeClr val="dk1"/>
              </a:buClr>
              <a:buSzPts val="1067"/>
              <a:buNone/>
              <a:defRPr b="1" sz="1067"/>
            </a:lvl5pPr>
            <a:lvl6pPr indent="-228600" lvl="5" marL="2743200" algn="l">
              <a:spcBef>
                <a:spcPts val="213"/>
              </a:spcBef>
              <a:spcAft>
                <a:spcPts val="0"/>
              </a:spcAft>
              <a:buClr>
                <a:schemeClr val="dk1"/>
              </a:buClr>
              <a:buSzPts val="1067"/>
              <a:buNone/>
              <a:defRPr b="1" sz="1067"/>
            </a:lvl6pPr>
            <a:lvl7pPr indent="-228600" lvl="6" marL="3200400" algn="l">
              <a:spcBef>
                <a:spcPts val="213"/>
              </a:spcBef>
              <a:spcAft>
                <a:spcPts val="0"/>
              </a:spcAft>
              <a:buClr>
                <a:schemeClr val="dk1"/>
              </a:buClr>
              <a:buSzPts val="1067"/>
              <a:buNone/>
              <a:defRPr b="1" sz="1067"/>
            </a:lvl7pPr>
            <a:lvl8pPr indent="-228600" lvl="7" marL="3657600" algn="l">
              <a:spcBef>
                <a:spcPts val="213"/>
              </a:spcBef>
              <a:spcAft>
                <a:spcPts val="0"/>
              </a:spcAft>
              <a:buClr>
                <a:schemeClr val="dk1"/>
              </a:buClr>
              <a:buSzPts val="1067"/>
              <a:buNone/>
              <a:defRPr b="1" sz="1067"/>
            </a:lvl8pPr>
            <a:lvl9pPr indent="-228600" lvl="8" marL="4114800" algn="l">
              <a:spcBef>
                <a:spcPts val="213"/>
              </a:spcBef>
              <a:spcAft>
                <a:spcPts val="0"/>
              </a:spcAft>
              <a:buClr>
                <a:schemeClr val="dk1"/>
              </a:buClr>
              <a:buSzPts val="1067"/>
              <a:buNone/>
              <a:defRPr b="1" sz="1067"/>
            </a:lvl9pPr>
          </a:lstStyle>
          <a:p/>
        </p:txBody>
      </p:sp>
      <p:sp>
        <p:nvSpPr>
          <p:cNvPr id="382" name="Google Shape;382;p195"/>
          <p:cNvSpPr txBox="1"/>
          <p:nvPr>
            <p:ph idx="4" type="body"/>
          </p:nvPr>
        </p:nvSpPr>
        <p:spPr>
          <a:xfrm>
            <a:off x="3096684" y="1449917"/>
            <a:ext cx="2694517" cy="2634192"/>
          </a:xfrm>
          <a:prstGeom prst="rect">
            <a:avLst/>
          </a:prstGeom>
          <a:noFill/>
          <a:ln>
            <a:noFill/>
          </a:ln>
        </p:spPr>
        <p:txBody>
          <a:bodyPr anchorCtr="0" anchor="t" bIns="45700" lIns="91425" spcFirstLastPara="1" rIns="91425" wrap="square" tIns="45700">
            <a:normAutofit/>
          </a:bodyPr>
          <a:lstStyle>
            <a:lvl1pPr indent="-330200" lvl="0" marL="457200" algn="l">
              <a:spcBef>
                <a:spcPts val="320"/>
              </a:spcBef>
              <a:spcAft>
                <a:spcPts val="0"/>
              </a:spcAft>
              <a:buClr>
                <a:schemeClr val="dk1"/>
              </a:buClr>
              <a:buSzPts val="1600"/>
              <a:buChar char="•"/>
              <a:defRPr sz="1600"/>
            </a:lvl1pPr>
            <a:lvl2pPr indent="-313245" lvl="1" marL="914400" algn="l">
              <a:spcBef>
                <a:spcPts val="267"/>
              </a:spcBef>
              <a:spcAft>
                <a:spcPts val="0"/>
              </a:spcAft>
              <a:buClr>
                <a:schemeClr val="dk1"/>
              </a:buClr>
              <a:buSzPts val="1333"/>
              <a:buChar char="–"/>
              <a:defRPr sz="1333"/>
            </a:lvl2pPr>
            <a:lvl3pPr indent="-304800" lvl="2" marL="1371600" algn="l">
              <a:spcBef>
                <a:spcPts val="240"/>
              </a:spcBef>
              <a:spcAft>
                <a:spcPts val="0"/>
              </a:spcAft>
              <a:buClr>
                <a:schemeClr val="dk1"/>
              </a:buClr>
              <a:buSzPts val="1200"/>
              <a:buChar char="•"/>
              <a:defRPr sz="1200"/>
            </a:lvl3pPr>
            <a:lvl4pPr indent="-296354" lvl="3" marL="1828800" algn="l">
              <a:spcBef>
                <a:spcPts val="213"/>
              </a:spcBef>
              <a:spcAft>
                <a:spcPts val="0"/>
              </a:spcAft>
              <a:buClr>
                <a:schemeClr val="dk1"/>
              </a:buClr>
              <a:buSzPts val="1067"/>
              <a:buChar char="–"/>
              <a:defRPr sz="1067"/>
            </a:lvl4pPr>
            <a:lvl5pPr indent="-296354" lvl="4" marL="2286000" algn="l">
              <a:spcBef>
                <a:spcPts val="213"/>
              </a:spcBef>
              <a:spcAft>
                <a:spcPts val="0"/>
              </a:spcAft>
              <a:buClr>
                <a:schemeClr val="dk1"/>
              </a:buClr>
              <a:buSzPts val="1067"/>
              <a:buChar char="»"/>
              <a:defRPr sz="1067"/>
            </a:lvl5pPr>
            <a:lvl6pPr indent="-296354" lvl="5" marL="2743200" algn="l">
              <a:spcBef>
                <a:spcPts val="213"/>
              </a:spcBef>
              <a:spcAft>
                <a:spcPts val="0"/>
              </a:spcAft>
              <a:buClr>
                <a:schemeClr val="dk1"/>
              </a:buClr>
              <a:buSzPts val="1067"/>
              <a:buChar char="•"/>
              <a:defRPr sz="1067"/>
            </a:lvl6pPr>
            <a:lvl7pPr indent="-296354" lvl="6" marL="3200400" algn="l">
              <a:spcBef>
                <a:spcPts val="213"/>
              </a:spcBef>
              <a:spcAft>
                <a:spcPts val="0"/>
              </a:spcAft>
              <a:buClr>
                <a:schemeClr val="dk1"/>
              </a:buClr>
              <a:buSzPts val="1067"/>
              <a:buChar char="•"/>
              <a:defRPr sz="1067"/>
            </a:lvl7pPr>
            <a:lvl8pPr indent="-296354" lvl="7" marL="3657600" algn="l">
              <a:spcBef>
                <a:spcPts val="213"/>
              </a:spcBef>
              <a:spcAft>
                <a:spcPts val="0"/>
              </a:spcAft>
              <a:buClr>
                <a:schemeClr val="dk1"/>
              </a:buClr>
              <a:buSzPts val="1067"/>
              <a:buChar char="•"/>
              <a:defRPr sz="1067"/>
            </a:lvl8pPr>
            <a:lvl9pPr indent="-296354" lvl="8" marL="4114800" algn="l">
              <a:spcBef>
                <a:spcPts val="213"/>
              </a:spcBef>
              <a:spcAft>
                <a:spcPts val="0"/>
              </a:spcAft>
              <a:buClr>
                <a:schemeClr val="dk1"/>
              </a:buClr>
              <a:buSzPts val="1067"/>
              <a:buChar char="•"/>
              <a:defRPr sz="1067"/>
            </a:lvl9pPr>
          </a:lstStyle>
          <a:p/>
        </p:txBody>
      </p:sp>
      <p:sp>
        <p:nvSpPr>
          <p:cNvPr id="383" name="Google Shape;383;p195"/>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4" name="Google Shape;384;p195"/>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5" name="Google Shape;385;p195"/>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6" name="Shape 386"/>
        <p:cNvGrpSpPr/>
        <p:nvPr/>
      </p:nvGrpSpPr>
      <p:grpSpPr>
        <a:xfrm>
          <a:off x="0" y="0"/>
          <a:ext cx="0" cy="0"/>
          <a:chOff x="0" y="0"/>
          <a:chExt cx="0" cy="0"/>
        </a:xfrm>
      </p:grpSpPr>
      <p:sp>
        <p:nvSpPr>
          <p:cNvPr id="387" name="Google Shape;387;p196"/>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8" name="Google Shape;388;p196"/>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9" name="Google Shape;389;p196"/>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90" name="Shape 390"/>
        <p:cNvGrpSpPr/>
        <p:nvPr/>
      </p:nvGrpSpPr>
      <p:grpSpPr>
        <a:xfrm>
          <a:off x="0" y="0"/>
          <a:ext cx="0" cy="0"/>
          <a:chOff x="0" y="0"/>
          <a:chExt cx="0" cy="0"/>
        </a:xfrm>
      </p:grpSpPr>
      <p:sp>
        <p:nvSpPr>
          <p:cNvPr id="391" name="Google Shape;391;p197"/>
          <p:cNvSpPr txBox="1"/>
          <p:nvPr>
            <p:ph type="title"/>
          </p:nvPr>
        </p:nvSpPr>
        <p:spPr>
          <a:xfrm>
            <a:off x="304800" y="182033"/>
            <a:ext cx="2005542" cy="774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333"/>
              <a:buFont typeface="Calibri"/>
              <a:buNone/>
              <a:defRPr b="1" sz="1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2" name="Google Shape;392;p197"/>
          <p:cNvSpPr txBox="1"/>
          <p:nvPr>
            <p:ph idx="1" type="body"/>
          </p:nvPr>
        </p:nvSpPr>
        <p:spPr>
          <a:xfrm>
            <a:off x="2383367" y="182034"/>
            <a:ext cx="3407833" cy="3902075"/>
          </a:xfrm>
          <a:prstGeom prst="rect">
            <a:avLst/>
          </a:prstGeom>
          <a:noFill/>
          <a:ln>
            <a:noFill/>
          </a:ln>
        </p:spPr>
        <p:txBody>
          <a:bodyPr anchorCtr="0" anchor="t" bIns="45700" lIns="91425" spcFirstLastPara="1" rIns="91425" wrap="square" tIns="45700">
            <a:normAutofit/>
          </a:bodyPr>
          <a:lstStyle>
            <a:lvl1pPr indent="-364045" lvl="0" marL="457200" algn="l">
              <a:spcBef>
                <a:spcPts val="427"/>
              </a:spcBef>
              <a:spcAft>
                <a:spcPts val="0"/>
              </a:spcAft>
              <a:buClr>
                <a:schemeClr val="dk1"/>
              </a:buClr>
              <a:buSzPts val="2133"/>
              <a:buChar char="•"/>
              <a:defRPr sz="2133"/>
            </a:lvl1pPr>
            <a:lvl2pPr indent="-347154" lvl="1" marL="914400" algn="l">
              <a:spcBef>
                <a:spcPts val="373"/>
              </a:spcBef>
              <a:spcAft>
                <a:spcPts val="0"/>
              </a:spcAft>
              <a:buClr>
                <a:schemeClr val="dk1"/>
              </a:buClr>
              <a:buSzPts val="1867"/>
              <a:buChar char="–"/>
              <a:defRPr sz="1867"/>
            </a:lvl2pPr>
            <a:lvl3pPr indent="-330200" lvl="2" marL="1371600" algn="l">
              <a:spcBef>
                <a:spcPts val="320"/>
              </a:spcBef>
              <a:spcAft>
                <a:spcPts val="0"/>
              </a:spcAft>
              <a:buClr>
                <a:schemeClr val="dk1"/>
              </a:buClr>
              <a:buSzPts val="1600"/>
              <a:buChar char="•"/>
              <a:defRPr sz="1600"/>
            </a:lvl3pPr>
            <a:lvl4pPr indent="-313245" lvl="3" marL="1828800" algn="l">
              <a:spcBef>
                <a:spcPts val="267"/>
              </a:spcBef>
              <a:spcAft>
                <a:spcPts val="0"/>
              </a:spcAft>
              <a:buClr>
                <a:schemeClr val="dk1"/>
              </a:buClr>
              <a:buSzPts val="1333"/>
              <a:buChar char="–"/>
              <a:defRPr sz="1333"/>
            </a:lvl4pPr>
            <a:lvl5pPr indent="-313245" lvl="4" marL="2286000" algn="l">
              <a:spcBef>
                <a:spcPts val="267"/>
              </a:spcBef>
              <a:spcAft>
                <a:spcPts val="0"/>
              </a:spcAft>
              <a:buClr>
                <a:schemeClr val="dk1"/>
              </a:buClr>
              <a:buSzPts val="1333"/>
              <a:buChar char="»"/>
              <a:defRPr sz="1333"/>
            </a:lvl5pPr>
            <a:lvl6pPr indent="-313245" lvl="5" marL="2743200" algn="l">
              <a:spcBef>
                <a:spcPts val="267"/>
              </a:spcBef>
              <a:spcAft>
                <a:spcPts val="0"/>
              </a:spcAft>
              <a:buClr>
                <a:schemeClr val="dk1"/>
              </a:buClr>
              <a:buSzPts val="1333"/>
              <a:buChar char="•"/>
              <a:defRPr sz="1333"/>
            </a:lvl6pPr>
            <a:lvl7pPr indent="-313245" lvl="6" marL="3200400" algn="l">
              <a:spcBef>
                <a:spcPts val="267"/>
              </a:spcBef>
              <a:spcAft>
                <a:spcPts val="0"/>
              </a:spcAft>
              <a:buClr>
                <a:schemeClr val="dk1"/>
              </a:buClr>
              <a:buSzPts val="1333"/>
              <a:buChar char="•"/>
              <a:defRPr sz="1333"/>
            </a:lvl7pPr>
            <a:lvl8pPr indent="-313245" lvl="7" marL="3657600" algn="l">
              <a:spcBef>
                <a:spcPts val="267"/>
              </a:spcBef>
              <a:spcAft>
                <a:spcPts val="0"/>
              </a:spcAft>
              <a:buClr>
                <a:schemeClr val="dk1"/>
              </a:buClr>
              <a:buSzPts val="1333"/>
              <a:buChar char="•"/>
              <a:defRPr sz="1333"/>
            </a:lvl8pPr>
            <a:lvl9pPr indent="-313245" lvl="8" marL="4114800" algn="l">
              <a:spcBef>
                <a:spcPts val="267"/>
              </a:spcBef>
              <a:spcAft>
                <a:spcPts val="0"/>
              </a:spcAft>
              <a:buClr>
                <a:schemeClr val="dk1"/>
              </a:buClr>
              <a:buSzPts val="1333"/>
              <a:buChar char="•"/>
              <a:defRPr sz="1333"/>
            </a:lvl9pPr>
          </a:lstStyle>
          <a:p/>
        </p:txBody>
      </p:sp>
      <p:sp>
        <p:nvSpPr>
          <p:cNvPr id="393" name="Google Shape;393;p197"/>
          <p:cNvSpPr txBox="1"/>
          <p:nvPr>
            <p:ph idx="2" type="body"/>
          </p:nvPr>
        </p:nvSpPr>
        <p:spPr>
          <a:xfrm>
            <a:off x="304800" y="956734"/>
            <a:ext cx="2005542" cy="3127375"/>
          </a:xfrm>
          <a:prstGeom prst="rect">
            <a:avLst/>
          </a:prstGeom>
          <a:noFill/>
          <a:ln>
            <a:noFill/>
          </a:ln>
        </p:spPr>
        <p:txBody>
          <a:bodyPr anchorCtr="0" anchor="t" bIns="45700" lIns="91425" spcFirstLastPara="1" rIns="91425" wrap="square" tIns="45700">
            <a:normAutofit/>
          </a:bodyPr>
          <a:lstStyle>
            <a:lvl1pPr indent="-228600" lvl="0" marL="457200" algn="l">
              <a:spcBef>
                <a:spcPts val="187"/>
              </a:spcBef>
              <a:spcAft>
                <a:spcPts val="0"/>
              </a:spcAft>
              <a:buClr>
                <a:schemeClr val="dk1"/>
              </a:buClr>
              <a:buSzPts val="933"/>
              <a:buNone/>
              <a:defRPr sz="933"/>
            </a:lvl1pPr>
            <a:lvl2pPr indent="-228600" lvl="1" marL="914400" algn="l">
              <a:spcBef>
                <a:spcPts val="160"/>
              </a:spcBef>
              <a:spcAft>
                <a:spcPts val="0"/>
              </a:spcAft>
              <a:buClr>
                <a:schemeClr val="dk1"/>
              </a:buClr>
              <a:buSzPts val="800"/>
              <a:buNone/>
              <a:defRPr sz="800"/>
            </a:lvl2pPr>
            <a:lvl3pPr indent="-228600" lvl="2" marL="1371600" algn="l">
              <a:spcBef>
                <a:spcPts val="133"/>
              </a:spcBef>
              <a:spcAft>
                <a:spcPts val="0"/>
              </a:spcAft>
              <a:buClr>
                <a:schemeClr val="dk1"/>
              </a:buClr>
              <a:buSzPts val="667"/>
              <a:buNone/>
              <a:defRPr sz="667"/>
            </a:lvl3pPr>
            <a:lvl4pPr indent="-228600" lvl="3" marL="1828800" algn="l">
              <a:spcBef>
                <a:spcPts val="120"/>
              </a:spcBef>
              <a:spcAft>
                <a:spcPts val="0"/>
              </a:spcAft>
              <a:buClr>
                <a:schemeClr val="dk1"/>
              </a:buClr>
              <a:buSzPts val="600"/>
              <a:buNone/>
              <a:defRPr sz="600"/>
            </a:lvl4pPr>
            <a:lvl5pPr indent="-228600" lvl="4" marL="2286000" algn="l">
              <a:spcBef>
                <a:spcPts val="120"/>
              </a:spcBef>
              <a:spcAft>
                <a:spcPts val="0"/>
              </a:spcAft>
              <a:buClr>
                <a:schemeClr val="dk1"/>
              </a:buClr>
              <a:buSzPts val="600"/>
              <a:buNone/>
              <a:defRPr sz="600"/>
            </a:lvl5pPr>
            <a:lvl6pPr indent="-228600" lvl="5" marL="2743200" algn="l">
              <a:spcBef>
                <a:spcPts val="120"/>
              </a:spcBef>
              <a:spcAft>
                <a:spcPts val="0"/>
              </a:spcAft>
              <a:buClr>
                <a:schemeClr val="dk1"/>
              </a:buClr>
              <a:buSzPts val="600"/>
              <a:buNone/>
              <a:defRPr sz="600"/>
            </a:lvl6pPr>
            <a:lvl7pPr indent="-228600" lvl="6" marL="3200400" algn="l">
              <a:spcBef>
                <a:spcPts val="120"/>
              </a:spcBef>
              <a:spcAft>
                <a:spcPts val="0"/>
              </a:spcAft>
              <a:buClr>
                <a:schemeClr val="dk1"/>
              </a:buClr>
              <a:buSzPts val="600"/>
              <a:buNone/>
              <a:defRPr sz="600"/>
            </a:lvl7pPr>
            <a:lvl8pPr indent="-228600" lvl="7" marL="3657600" algn="l">
              <a:spcBef>
                <a:spcPts val="120"/>
              </a:spcBef>
              <a:spcAft>
                <a:spcPts val="0"/>
              </a:spcAft>
              <a:buClr>
                <a:schemeClr val="dk1"/>
              </a:buClr>
              <a:buSzPts val="600"/>
              <a:buNone/>
              <a:defRPr sz="600"/>
            </a:lvl8pPr>
            <a:lvl9pPr indent="-228600" lvl="8" marL="4114800" algn="l">
              <a:spcBef>
                <a:spcPts val="120"/>
              </a:spcBef>
              <a:spcAft>
                <a:spcPts val="0"/>
              </a:spcAft>
              <a:buClr>
                <a:schemeClr val="dk1"/>
              </a:buClr>
              <a:buSzPts val="600"/>
              <a:buNone/>
              <a:defRPr sz="600"/>
            </a:lvl9pPr>
          </a:lstStyle>
          <a:p/>
        </p:txBody>
      </p:sp>
      <p:sp>
        <p:nvSpPr>
          <p:cNvPr id="394" name="Google Shape;394;p197"/>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5" name="Google Shape;395;p197"/>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6" name="Google Shape;396;p197"/>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97" name="Shape 397"/>
        <p:cNvGrpSpPr/>
        <p:nvPr/>
      </p:nvGrpSpPr>
      <p:grpSpPr>
        <a:xfrm>
          <a:off x="0" y="0"/>
          <a:ext cx="0" cy="0"/>
          <a:chOff x="0" y="0"/>
          <a:chExt cx="0" cy="0"/>
        </a:xfrm>
      </p:grpSpPr>
      <p:sp>
        <p:nvSpPr>
          <p:cNvPr id="398" name="Google Shape;398;p198"/>
          <p:cNvSpPr txBox="1"/>
          <p:nvPr>
            <p:ph type="title"/>
          </p:nvPr>
        </p:nvSpPr>
        <p:spPr>
          <a:xfrm>
            <a:off x="1194859" y="3200400"/>
            <a:ext cx="3657600" cy="377825"/>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333"/>
              <a:buFont typeface="Calibri"/>
              <a:buNone/>
              <a:defRPr b="1" sz="1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9" name="Google Shape;399;p198"/>
          <p:cNvSpPr/>
          <p:nvPr>
            <p:ph idx="2" type="pic"/>
          </p:nvPr>
        </p:nvSpPr>
        <p:spPr>
          <a:xfrm>
            <a:off x="1194859" y="408517"/>
            <a:ext cx="3657600" cy="2743200"/>
          </a:xfrm>
          <a:prstGeom prst="rect">
            <a:avLst/>
          </a:prstGeom>
          <a:noFill/>
          <a:ln>
            <a:noFill/>
          </a:ln>
        </p:spPr>
      </p:sp>
      <p:sp>
        <p:nvSpPr>
          <p:cNvPr id="400" name="Google Shape;400;p198"/>
          <p:cNvSpPr txBox="1"/>
          <p:nvPr>
            <p:ph idx="1" type="body"/>
          </p:nvPr>
        </p:nvSpPr>
        <p:spPr>
          <a:xfrm>
            <a:off x="1194859" y="3578225"/>
            <a:ext cx="3657600" cy="536575"/>
          </a:xfrm>
          <a:prstGeom prst="rect">
            <a:avLst/>
          </a:prstGeom>
          <a:noFill/>
          <a:ln>
            <a:noFill/>
          </a:ln>
        </p:spPr>
        <p:txBody>
          <a:bodyPr anchorCtr="0" anchor="t" bIns="45700" lIns="91425" spcFirstLastPara="1" rIns="91425" wrap="square" tIns="45700">
            <a:normAutofit/>
          </a:bodyPr>
          <a:lstStyle>
            <a:lvl1pPr indent="-228600" lvl="0" marL="457200" algn="l">
              <a:spcBef>
                <a:spcPts val="187"/>
              </a:spcBef>
              <a:spcAft>
                <a:spcPts val="0"/>
              </a:spcAft>
              <a:buClr>
                <a:schemeClr val="dk1"/>
              </a:buClr>
              <a:buSzPts val="933"/>
              <a:buNone/>
              <a:defRPr sz="933"/>
            </a:lvl1pPr>
            <a:lvl2pPr indent="-228600" lvl="1" marL="914400" algn="l">
              <a:spcBef>
                <a:spcPts val="160"/>
              </a:spcBef>
              <a:spcAft>
                <a:spcPts val="0"/>
              </a:spcAft>
              <a:buClr>
                <a:schemeClr val="dk1"/>
              </a:buClr>
              <a:buSzPts val="800"/>
              <a:buNone/>
              <a:defRPr sz="800"/>
            </a:lvl2pPr>
            <a:lvl3pPr indent="-228600" lvl="2" marL="1371600" algn="l">
              <a:spcBef>
                <a:spcPts val="133"/>
              </a:spcBef>
              <a:spcAft>
                <a:spcPts val="0"/>
              </a:spcAft>
              <a:buClr>
                <a:schemeClr val="dk1"/>
              </a:buClr>
              <a:buSzPts val="667"/>
              <a:buNone/>
              <a:defRPr sz="667"/>
            </a:lvl3pPr>
            <a:lvl4pPr indent="-228600" lvl="3" marL="1828800" algn="l">
              <a:spcBef>
                <a:spcPts val="120"/>
              </a:spcBef>
              <a:spcAft>
                <a:spcPts val="0"/>
              </a:spcAft>
              <a:buClr>
                <a:schemeClr val="dk1"/>
              </a:buClr>
              <a:buSzPts val="600"/>
              <a:buNone/>
              <a:defRPr sz="600"/>
            </a:lvl4pPr>
            <a:lvl5pPr indent="-228600" lvl="4" marL="2286000" algn="l">
              <a:spcBef>
                <a:spcPts val="120"/>
              </a:spcBef>
              <a:spcAft>
                <a:spcPts val="0"/>
              </a:spcAft>
              <a:buClr>
                <a:schemeClr val="dk1"/>
              </a:buClr>
              <a:buSzPts val="600"/>
              <a:buNone/>
              <a:defRPr sz="600"/>
            </a:lvl5pPr>
            <a:lvl6pPr indent="-228600" lvl="5" marL="2743200" algn="l">
              <a:spcBef>
                <a:spcPts val="120"/>
              </a:spcBef>
              <a:spcAft>
                <a:spcPts val="0"/>
              </a:spcAft>
              <a:buClr>
                <a:schemeClr val="dk1"/>
              </a:buClr>
              <a:buSzPts val="600"/>
              <a:buNone/>
              <a:defRPr sz="600"/>
            </a:lvl6pPr>
            <a:lvl7pPr indent="-228600" lvl="6" marL="3200400" algn="l">
              <a:spcBef>
                <a:spcPts val="120"/>
              </a:spcBef>
              <a:spcAft>
                <a:spcPts val="0"/>
              </a:spcAft>
              <a:buClr>
                <a:schemeClr val="dk1"/>
              </a:buClr>
              <a:buSzPts val="600"/>
              <a:buNone/>
              <a:defRPr sz="600"/>
            </a:lvl7pPr>
            <a:lvl8pPr indent="-228600" lvl="7" marL="3657600" algn="l">
              <a:spcBef>
                <a:spcPts val="120"/>
              </a:spcBef>
              <a:spcAft>
                <a:spcPts val="0"/>
              </a:spcAft>
              <a:buClr>
                <a:schemeClr val="dk1"/>
              </a:buClr>
              <a:buSzPts val="600"/>
              <a:buNone/>
              <a:defRPr sz="600"/>
            </a:lvl8pPr>
            <a:lvl9pPr indent="-228600" lvl="8" marL="4114800" algn="l">
              <a:spcBef>
                <a:spcPts val="120"/>
              </a:spcBef>
              <a:spcAft>
                <a:spcPts val="0"/>
              </a:spcAft>
              <a:buClr>
                <a:schemeClr val="dk1"/>
              </a:buClr>
              <a:buSzPts val="600"/>
              <a:buNone/>
              <a:defRPr sz="600"/>
            </a:lvl9pPr>
          </a:lstStyle>
          <a:p/>
        </p:txBody>
      </p:sp>
      <p:sp>
        <p:nvSpPr>
          <p:cNvPr id="401" name="Google Shape;401;p198"/>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2" name="Google Shape;402;p198"/>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3" name="Google Shape;403;p198"/>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04" name="Shape 404"/>
        <p:cNvGrpSpPr/>
        <p:nvPr/>
      </p:nvGrpSpPr>
      <p:grpSpPr>
        <a:xfrm>
          <a:off x="0" y="0"/>
          <a:ext cx="0" cy="0"/>
          <a:chOff x="0" y="0"/>
          <a:chExt cx="0" cy="0"/>
        </a:xfrm>
      </p:grpSpPr>
      <p:sp>
        <p:nvSpPr>
          <p:cNvPr id="405" name="Google Shape;405;p199"/>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6" name="Google Shape;406;p199"/>
          <p:cNvSpPr txBox="1"/>
          <p:nvPr>
            <p:ph idx="1" type="body"/>
          </p:nvPr>
        </p:nvSpPr>
        <p:spPr>
          <a:xfrm rot="5400000">
            <a:off x="1539346" y="-167746"/>
            <a:ext cx="3017309" cy="548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07" name="Google Shape;407;p199"/>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8" name="Google Shape;408;p199"/>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9" name="Google Shape;409;p199"/>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10" name="Shape 410"/>
        <p:cNvGrpSpPr/>
        <p:nvPr/>
      </p:nvGrpSpPr>
      <p:grpSpPr>
        <a:xfrm>
          <a:off x="0" y="0"/>
          <a:ext cx="0" cy="0"/>
          <a:chOff x="0" y="0"/>
          <a:chExt cx="0" cy="0"/>
        </a:xfrm>
      </p:grpSpPr>
      <p:sp>
        <p:nvSpPr>
          <p:cNvPr id="411" name="Google Shape;411;p200"/>
          <p:cNvSpPr txBox="1"/>
          <p:nvPr>
            <p:ph type="title"/>
          </p:nvPr>
        </p:nvSpPr>
        <p:spPr>
          <a:xfrm rot="5400000">
            <a:off x="3154892" y="1447800"/>
            <a:ext cx="3901017" cy="13716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2" name="Google Shape;412;p200"/>
          <p:cNvSpPr txBox="1"/>
          <p:nvPr>
            <p:ph idx="1" type="body"/>
          </p:nvPr>
        </p:nvSpPr>
        <p:spPr>
          <a:xfrm rot="5400000">
            <a:off x="360892" y="127000"/>
            <a:ext cx="3901017" cy="40132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13" name="Google Shape;413;p200"/>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4" name="Google Shape;414;p200"/>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5" name="Google Shape;415;p200"/>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0" name="Shape 420"/>
        <p:cNvGrpSpPr/>
        <p:nvPr/>
      </p:nvGrpSpPr>
      <p:grpSpPr>
        <a:xfrm>
          <a:off x="0" y="0"/>
          <a:ext cx="0" cy="0"/>
          <a:chOff x="0" y="0"/>
          <a:chExt cx="0" cy="0"/>
        </a:xfrm>
      </p:grpSpPr>
      <p:cxnSp>
        <p:nvCxnSpPr>
          <p:cNvPr id="421" name="Google Shape;421;p114"/>
          <p:cNvCxnSpPr/>
          <p:nvPr/>
        </p:nvCxnSpPr>
        <p:spPr>
          <a:xfrm>
            <a:off x="9343647" y="4235851"/>
            <a:ext cx="749600" cy="0"/>
          </a:xfrm>
          <a:prstGeom prst="straightConnector1">
            <a:avLst/>
          </a:prstGeom>
          <a:noFill/>
          <a:ln cap="flat" cmpd="sng" w="76200">
            <a:solidFill>
              <a:schemeClr val="lt2"/>
            </a:solidFill>
            <a:prstDash val="solid"/>
            <a:round/>
            <a:headEnd len="sm" w="sm" type="none"/>
            <a:tailEnd len="sm" w="sm" type="none"/>
          </a:ln>
        </p:spPr>
      </p:cxnSp>
      <p:cxnSp>
        <p:nvCxnSpPr>
          <p:cNvPr id="422" name="Google Shape;422;p114"/>
          <p:cNvCxnSpPr/>
          <p:nvPr/>
        </p:nvCxnSpPr>
        <p:spPr>
          <a:xfrm>
            <a:off x="2100047" y="4211003"/>
            <a:ext cx="749600" cy="0"/>
          </a:xfrm>
          <a:prstGeom prst="straightConnector1">
            <a:avLst/>
          </a:prstGeom>
          <a:noFill/>
          <a:ln cap="flat" cmpd="sng" w="76200">
            <a:solidFill>
              <a:schemeClr val="lt2"/>
            </a:solidFill>
            <a:prstDash val="solid"/>
            <a:round/>
            <a:headEnd len="sm" w="sm" type="none"/>
            <a:tailEnd len="sm" w="sm" type="none"/>
          </a:ln>
        </p:spPr>
      </p:cxnSp>
      <p:grpSp>
        <p:nvGrpSpPr>
          <p:cNvPr id="423" name="Google Shape;423;p114"/>
          <p:cNvGrpSpPr/>
          <p:nvPr/>
        </p:nvGrpSpPr>
        <p:grpSpPr>
          <a:xfrm>
            <a:off x="1338859" y="1362700"/>
            <a:ext cx="9515557" cy="203200"/>
            <a:chOff x="1346429" y="1011300"/>
            <a:chExt cx="6452100" cy="152400"/>
          </a:xfrm>
        </p:grpSpPr>
        <p:cxnSp>
          <p:nvCxnSpPr>
            <p:cNvPr id="424" name="Google Shape;424;p114"/>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425" name="Google Shape;425;p114"/>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426" name="Google Shape;426;p114"/>
          <p:cNvGrpSpPr/>
          <p:nvPr/>
        </p:nvGrpSpPr>
        <p:grpSpPr>
          <a:xfrm>
            <a:off x="1338868" y="5292133"/>
            <a:ext cx="9515557" cy="203200"/>
            <a:chOff x="1346435" y="3969088"/>
            <a:chExt cx="6452100" cy="152400"/>
          </a:xfrm>
        </p:grpSpPr>
        <p:cxnSp>
          <p:nvCxnSpPr>
            <p:cNvPr id="427" name="Google Shape;427;p114"/>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428" name="Google Shape;428;p114"/>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429" name="Google Shape;429;p114"/>
          <p:cNvSpPr txBox="1"/>
          <p:nvPr>
            <p:ph type="ctrTitle"/>
          </p:nvPr>
        </p:nvSpPr>
        <p:spPr>
          <a:xfrm>
            <a:off x="1338867" y="2335685"/>
            <a:ext cx="9515600" cy="13632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400"/>
              <a:buNone/>
              <a:defRPr sz="7200"/>
            </a:lvl1pPr>
            <a:lvl2pPr lvl="1" algn="ctr">
              <a:lnSpc>
                <a:spcPct val="100000"/>
              </a:lnSpc>
              <a:spcBef>
                <a:spcPts val="0"/>
              </a:spcBef>
              <a:spcAft>
                <a:spcPts val="0"/>
              </a:spcAft>
              <a:buSzPts val="5400"/>
              <a:buNone/>
              <a:defRPr sz="7200"/>
            </a:lvl2pPr>
            <a:lvl3pPr lvl="2" algn="ctr">
              <a:lnSpc>
                <a:spcPct val="100000"/>
              </a:lnSpc>
              <a:spcBef>
                <a:spcPts val="0"/>
              </a:spcBef>
              <a:spcAft>
                <a:spcPts val="0"/>
              </a:spcAft>
              <a:buSzPts val="5400"/>
              <a:buNone/>
              <a:defRPr sz="7200"/>
            </a:lvl3pPr>
            <a:lvl4pPr lvl="3" algn="ctr">
              <a:lnSpc>
                <a:spcPct val="100000"/>
              </a:lnSpc>
              <a:spcBef>
                <a:spcPts val="0"/>
              </a:spcBef>
              <a:spcAft>
                <a:spcPts val="0"/>
              </a:spcAft>
              <a:buSzPts val="5400"/>
              <a:buNone/>
              <a:defRPr sz="7200"/>
            </a:lvl4pPr>
            <a:lvl5pPr lvl="4" algn="ctr">
              <a:lnSpc>
                <a:spcPct val="100000"/>
              </a:lnSpc>
              <a:spcBef>
                <a:spcPts val="0"/>
              </a:spcBef>
              <a:spcAft>
                <a:spcPts val="0"/>
              </a:spcAft>
              <a:buSzPts val="5400"/>
              <a:buNone/>
              <a:defRPr sz="7200"/>
            </a:lvl5pPr>
            <a:lvl6pPr lvl="5" algn="ctr">
              <a:lnSpc>
                <a:spcPct val="100000"/>
              </a:lnSpc>
              <a:spcBef>
                <a:spcPts val="0"/>
              </a:spcBef>
              <a:spcAft>
                <a:spcPts val="0"/>
              </a:spcAft>
              <a:buSzPts val="5400"/>
              <a:buNone/>
              <a:defRPr sz="7200"/>
            </a:lvl6pPr>
            <a:lvl7pPr lvl="6" algn="ctr">
              <a:lnSpc>
                <a:spcPct val="100000"/>
              </a:lnSpc>
              <a:spcBef>
                <a:spcPts val="0"/>
              </a:spcBef>
              <a:spcAft>
                <a:spcPts val="0"/>
              </a:spcAft>
              <a:buSzPts val="5400"/>
              <a:buNone/>
              <a:defRPr sz="7200"/>
            </a:lvl7pPr>
            <a:lvl8pPr lvl="7" algn="ctr">
              <a:lnSpc>
                <a:spcPct val="100000"/>
              </a:lnSpc>
              <a:spcBef>
                <a:spcPts val="0"/>
              </a:spcBef>
              <a:spcAft>
                <a:spcPts val="0"/>
              </a:spcAft>
              <a:buSzPts val="5400"/>
              <a:buNone/>
              <a:defRPr sz="7200"/>
            </a:lvl8pPr>
            <a:lvl9pPr lvl="8" algn="ctr">
              <a:lnSpc>
                <a:spcPct val="100000"/>
              </a:lnSpc>
              <a:spcBef>
                <a:spcPts val="0"/>
              </a:spcBef>
              <a:spcAft>
                <a:spcPts val="0"/>
              </a:spcAft>
              <a:buSzPts val="5400"/>
              <a:buNone/>
              <a:defRPr sz="7200"/>
            </a:lvl9pPr>
          </a:lstStyle>
          <a:p/>
        </p:txBody>
      </p:sp>
      <p:sp>
        <p:nvSpPr>
          <p:cNvPr id="430" name="Google Shape;430;p114"/>
          <p:cNvSpPr txBox="1"/>
          <p:nvPr>
            <p:ph idx="1" type="subTitle"/>
          </p:nvPr>
        </p:nvSpPr>
        <p:spPr>
          <a:xfrm>
            <a:off x="2849633" y="3800052"/>
            <a:ext cx="6494000" cy="1056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p:txBody>
      </p:sp>
      <p:sp>
        <p:nvSpPr>
          <p:cNvPr id="431" name="Google Shape;431;p11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buClr>
                <a:schemeClr val="dk2"/>
              </a:buClr>
              <a:buSzPts val="1333"/>
              <a:buFont typeface="Open Sans"/>
              <a:buNone/>
              <a:defRPr sz="1333">
                <a:solidFill>
                  <a:schemeClr val="dk2"/>
                </a:solidFill>
                <a:latin typeface="Open Sans"/>
                <a:ea typeface="Open Sans"/>
                <a:cs typeface="Open Sans"/>
                <a:sym typeface="Open Sans"/>
              </a:defRPr>
            </a:lvl1pPr>
            <a:lvl2pPr indent="0" lvl="1" marL="0" algn="r">
              <a:buClr>
                <a:schemeClr val="dk2"/>
              </a:buClr>
              <a:buSzPts val="1333"/>
              <a:buFont typeface="Open Sans"/>
              <a:buNone/>
              <a:defRPr sz="1333">
                <a:solidFill>
                  <a:schemeClr val="dk2"/>
                </a:solidFill>
                <a:latin typeface="Open Sans"/>
                <a:ea typeface="Open Sans"/>
                <a:cs typeface="Open Sans"/>
                <a:sym typeface="Open Sans"/>
              </a:defRPr>
            </a:lvl2pPr>
            <a:lvl3pPr indent="0" lvl="2" marL="0" algn="r">
              <a:buClr>
                <a:schemeClr val="dk2"/>
              </a:buClr>
              <a:buSzPts val="1333"/>
              <a:buFont typeface="Open Sans"/>
              <a:buNone/>
              <a:defRPr sz="1333">
                <a:solidFill>
                  <a:schemeClr val="dk2"/>
                </a:solidFill>
                <a:latin typeface="Open Sans"/>
                <a:ea typeface="Open Sans"/>
                <a:cs typeface="Open Sans"/>
                <a:sym typeface="Open Sans"/>
              </a:defRPr>
            </a:lvl3pPr>
            <a:lvl4pPr indent="0" lvl="3" marL="0" algn="r">
              <a:buClr>
                <a:schemeClr val="dk2"/>
              </a:buClr>
              <a:buSzPts val="1333"/>
              <a:buFont typeface="Open Sans"/>
              <a:buNone/>
              <a:defRPr sz="1333">
                <a:solidFill>
                  <a:schemeClr val="dk2"/>
                </a:solidFill>
                <a:latin typeface="Open Sans"/>
                <a:ea typeface="Open Sans"/>
                <a:cs typeface="Open Sans"/>
                <a:sym typeface="Open Sans"/>
              </a:defRPr>
            </a:lvl4pPr>
            <a:lvl5pPr indent="0" lvl="4" marL="0" algn="r">
              <a:buClr>
                <a:schemeClr val="dk2"/>
              </a:buClr>
              <a:buSzPts val="1333"/>
              <a:buFont typeface="Open Sans"/>
              <a:buNone/>
              <a:defRPr sz="1333">
                <a:solidFill>
                  <a:schemeClr val="dk2"/>
                </a:solidFill>
                <a:latin typeface="Open Sans"/>
                <a:ea typeface="Open Sans"/>
                <a:cs typeface="Open Sans"/>
                <a:sym typeface="Open Sans"/>
              </a:defRPr>
            </a:lvl5pPr>
            <a:lvl6pPr indent="0" lvl="5" marL="0" algn="r">
              <a:buClr>
                <a:schemeClr val="dk2"/>
              </a:buClr>
              <a:buSzPts val="1333"/>
              <a:buFont typeface="Open Sans"/>
              <a:buNone/>
              <a:defRPr sz="1333">
                <a:solidFill>
                  <a:schemeClr val="dk2"/>
                </a:solidFill>
                <a:latin typeface="Open Sans"/>
                <a:ea typeface="Open Sans"/>
                <a:cs typeface="Open Sans"/>
                <a:sym typeface="Open Sans"/>
              </a:defRPr>
            </a:lvl6pPr>
            <a:lvl7pPr indent="0" lvl="6" marL="0" algn="r">
              <a:buClr>
                <a:schemeClr val="dk2"/>
              </a:buClr>
              <a:buSzPts val="1333"/>
              <a:buFont typeface="Open Sans"/>
              <a:buNone/>
              <a:defRPr sz="1333">
                <a:solidFill>
                  <a:schemeClr val="dk2"/>
                </a:solidFill>
                <a:latin typeface="Open Sans"/>
                <a:ea typeface="Open Sans"/>
                <a:cs typeface="Open Sans"/>
                <a:sym typeface="Open Sans"/>
              </a:defRPr>
            </a:lvl7pPr>
            <a:lvl8pPr indent="0" lvl="7" marL="0" algn="r">
              <a:buClr>
                <a:schemeClr val="dk2"/>
              </a:buClr>
              <a:buSzPts val="1333"/>
              <a:buFont typeface="Open Sans"/>
              <a:buNone/>
              <a:defRPr sz="1333">
                <a:solidFill>
                  <a:schemeClr val="dk2"/>
                </a:solidFill>
                <a:latin typeface="Open Sans"/>
                <a:ea typeface="Open Sans"/>
                <a:cs typeface="Open Sans"/>
                <a:sym typeface="Open Sans"/>
              </a:defRPr>
            </a:lvl8pPr>
            <a:lvl9pPr indent="0" lvl="8" marL="0" algn="r">
              <a:buClr>
                <a:schemeClr val="dk2"/>
              </a:buClr>
              <a:buSzPts val="1333"/>
              <a:buFont typeface="Open Sans"/>
              <a:buNone/>
              <a:defRPr sz="1333">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id="432" name="Google Shape;432;p114"/>
          <p:cNvPicPr preferRelativeResize="0"/>
          <p:nvPr/>
        </p:nvPicPr>
        <p:blipFill rotWithShape="1">
          <a:blip r:embed="rId2">
            <a:alphaModFix/>
          </a:blip>
          <a:srcRect b="0" l="0" r="0" t="0"/>
          <a:stretch/>
        </p:blipFill>
        <p:spPr>
          <a:xfrm>
            <a:off x="2099300" y="6075382"/>
            <a:ext cx="1587835" cy="634599"/>
          </a:xfrm>
          <a:prstGeom prst="rect">
            <a:avLst/>
          </a:prstGeom>
          <a:noFill/>
          <a:ln>
            <a:noFill/>
          </a:ln>
        </p:spPr>
      </p:pic>
      <p:pic>
        <p:nvPicPr>
          <p:cNvPr id="433" name="Google Shape;433;p114"/>
          <p:cNvPicPr preferRelativeResize="0"/>
          <p:nvPr/>
        </p:nvPicPr>
        <p:blipFill rotWithShape="1">
          <a:blip r:embed="rId3">
            <a:alphaModFix/>
          </a:blip>
          <a:srcRect b="0" l="0" r="0" t="0"/>
          <a:stretch/>
        </p:blipFill>
        <p:spPr>
          <a:xfrm>
            <a:off x="4638579" y="6190250"/>
            <a:ext cx="1587832" cy="404892"/>
          </a:xfrm>
          <a:prstGeom prst="rect">
            <a:avLst/>
          </a:prstGeom>
          <a:noFill/>
          <a:ln>
            <a:noFill/>
          </a:ln>
        </p:spPr>
      </p:pic>
      <p:pic>
        <p:nvPicPr>
          <p:cNvPr id="434" name="Google Shape;434;p114"/>
          <p:cNvPicPr preferRelativeResize="0"/>
          <p:nvPr/>
        </p:nvPicPr>
        <p:blipFill rotWithShape="1">
          <a:blip r:embed="rId4">
            <a:alphaModFix/>
          </a:blip>
          <a:srcRect b="0" l="0" r="0" t="0"/>
          <a:stretch/>
        </p:blipFill>
        <p:spPr>
          <a:xfrm>
            <a:off x="7177857" y="6151537"/>
            <a:ext cx="1370300" cy="482233"/>
          </a:xfrm>
          <a:prstGeom prst="rect">
            <a:avLst/>
          </a:prstGeom>
          <a:noFill/>
          <a:ln>
            <a:noFill/>
          </a:ln>
        </p:spPr>
      </p:pic>
      <p:pic>
        <p:nvPicPr>
          <p:cNvPr id="435" name="Google Shape;435;p114"/>
          <p:cNvPicPr preferRelativeResize="0"/>
          <p:nvPr/>
        </p:nvPicPr>
        <p:blipFill rotWithShape="1">
          <a:blip r:embed="rId5">
            <a:alphaModFix/>
          </a:blip>
          <a:srcRect b="0" l="0" r="0" t="0"/>
          <a:stretch/>
        </p:blipFill>
        <p:spPr>
          <a:xfrm>
            <a:off x="9499601" y="6096218"/>
            <a:ext cx="592900" cy="5929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36" name="Shape 436"/>
        <p:cNvGrpSpPr/>
        <p:nvPr/>
      </p:nvGrpSpPr>
      <p:grpSpPr>
        <a:xfrm>
          <a:off x="0" y="0"/>
          <a:ext cx="0" cy="0"/>
          <a:chOff x="0" y="0"/>
          <a:chExt cx="0" cy="0"/>
        </a:xfrm>
      </p:grpSpPr>
      <p:sp>
        <p:nvSpPr>
          <p:cNvPr id="437" name="Google Shape;437;p115"/>
          <p:cNvSpPr/>
          <p:nvPr/>
        </p:nvSpPr>
        <p:spPr>
          <a:xfrm>
            <a:off x="-100" y="6727600"/>
            <a:ext cx="12192000" cy="1304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38" name="Google Shape;438;p115"/>
          <p:cNvSpPr txBox="1"/>
          <p:nvPr>
            <p:ph type="title"/>
          </p:nvPr>
        </p:nvSpPr>
        <p:spPr>
          <a:xfrm>
            <a:off x="415600" y="593367"/>
            <a:ext cx="11360800" cy="943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439" name="Google Shape;439;p115"/>
          <p:cNvSpPr txBox="1"/>
          <p:nvPr>
            <p:ph idx="1" type="body"/>
          </p:nvPr>
        </p:nvSpPr>
        <p:spPr>
          <a:xfrm>
            <a:off x="415600" y="1688433"/>
            <a:ext cx="11360800" cy="44036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40" name="Google Shape;440;p115"/>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buClr>
                <a:schemeClr val="dk2"/>
              </a:buClr>
              <a:buSzPts val="1333"/>
              <a:buFont typeface="Open Sans"/>
              <a:buNone/>
              <a:defRPr sz="1333">
                <a:solidFill>
                  <a:schemeClr val="dk2"/>
                </a:solidFill>
                <a:latin typeface="Open Sans"/>
                <a:ea typeface="Open Sans"/>
                <a:cs typeface="Open Sans"/>
                <a:sym typeface="Open Sans"/>
              </a:defRPr>
            </a:lvl1pPr>
            <a:lvl2pPr indent="0" lvl="1" marL="0" algn="r">
              <a:buClr>
                <a:schemeClr val="dk2"/>
              </a:buClr>
              <a:buSzPts val="1333"/>
              <a:buFont typeface="Open Sans"/>
              <a:buNone/>
              <a:defRPr sz="1333">
                <a:solidFill>
                  <a:schemeClr val="dk2"/>
                </a:solidFill>
                <a:latin typeface="Open Sans"/>
                <a:ea typeface="Open Sans"/>
                <a:cs typeface="Open Sans"/>
                <a:sym typeface="Open Sans"/>
              </a:defRPr>
            </a:lvl2pPr>
            <a:lvl3pPr indent="0" lvl="2" marL="0" algn="r">
              <a:buClr>
                <a:schemeClr val="dk2"/>
              </a:buClr>
              <a:buSzPts val="1333"/>
              <a:buFont typeface="Open Sans"/>
              <a:buNone/>
              <a:defRPr sz="1333">
                <a:solidFill>
                  <a:schemeClr val="dk2"/>
                </a:solidFill>
                <a:latin typeface="Open Sans"/>
                <a:ea typeface="Open Sans"/>
                <a:cs typeface="Open Sans"/>
                <a:sym typeface="Open Sans"/>
              </a:defRPr>
            </a:lvl3pPr>
            <a:lvl4pPr indent="0" lvl="3" marL="0" algn="r">
              <a:buClr>
                <a:schemeClr val="dk2"/>
              </a:buClr>
              <a:buSzPts val="1333"/>
              <a:buFont typeface="Open Sans"/>
              <a:buNone/>
              <a:defRPr sz="1333">
                <a:solidFill>
                  <a:schemeClr val="dk2"/>
                </a:solidFill>
                <a:latin typeface="Open Sans"/>
                <a:ea typeface="Open Sans"/>
                <a:cs typeface="Open Sans"/>
                <a:sym typeface="Open Sans"/>
              </a:defRPr>
            </a:lvl4pPr>
            <a:lvl5pPr indent="0" lvl="4" marL="0" algn="r">
              <a:buClr>
                <a:schemeClr val="dk2"/>
              </a:buClr>
              <a:buSzPts val="1333"/>
              <a:buFont typeface="Open Sans"/>
              <a:buNone/>
              <a:defRPr sz="1333">
                <a:solidFill>
                  <a:schemeClr val="dk2"/>
                </a:solidFill>
                <a:latin typeface="Open Sans"/>
                <a:ea typeface="Open Sans"/>
                <a:cs typeface="Open Sans"/>
                <a:sym typeface="Open Sans"/>
              </a:defRPr>
            </a:lvl5pPr>
            <a:lvl6pPr indent="0" lvl="5" marL="0" algn="r">
              <a:buClr>
                <a:schemeClr val="dk2"/>
              </a:buClr>
              <a:buSzPts val="1333"/>
              <a:buFont typeface="Open Sans"/>
              <a:buNone/>
              <a:defRPr sz="1333">
                <a:solidFill>
                  <a:schemeClr val="dk2"/>
                </a:solidFill>
                <a:latin typeface="Open Sans"/>
                <a:ea typeface="Open Sans"/>
                <a:cs typeface="Open Sans"/>
                <a:sym typeface="Open Sans"/>
              </a:defRPr>
            </a:lvl6pPr>
            <a:lvl7pPr indent="0" lvl="6" marL="0" algn="r">
              <a:buClr>
                <a:schemeClr val="dk2"/>
              </a:buClr>
              <a:buSzPts val="1333"/>
              <a:buFont typeface="Open Sans"/>
              <a:buNone/>
              <a:defRPr sz="1333">
                <a:solidFill>
                  <a:schemeClr val="dk2"/>
                </a:solidFill>
                <a:latin typeface="Open Sans"/>
                <a:ea typeface="Open Sans"/>
                <a:cs typeface="Open Sans"/>
                <a:sym typeface="Open Sans"/>
              </a:defRPr>
            </a:lvl7pPr>
            <a:lvl8pPr indent="0" lvl="7" marL="0" algn="r">
              <a:buClr>
                <a:schemeClr val="dk2"/>
              </a:buClr>
              <a:buSzPts val="1333"/>
              <a:buFont typeface="Open Sans"/>
              <a:buNone/>
              <a:defRPr sz="1333">
                <a:solidFill>
                  <a:schemeClr val="dk2"/>
                </a:solidFill>
                <a:latin typeface="Open Sans"/>
                <a:ea typeface="Open Sans"/>
                <a:cs typeface="Open Sans"/>
                <a:sym typeface="Open Sans"/>
              </a:defRPr>
            </a:lvl8pPr>
            <a:lvl9pPr indent="0" lvl="8" marL="0" algn="r">
              <a:buClr>
                <a:schemeClr val="dk2"/>
              </a:buClr>
              <a:buSzPts val="1333"/>
              <a:buFont typeface="Open Sans"/>
              <a:buNone/>
              <a:defRPr sz="1333">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pic>
        <p:nvPicPr>
          <p:cNvPr id="441" name="Google Shape;441;p115"/>
          <p:cNvPicPr preferRelativeResize="0"/>
          <p:nvPr/>
        </p:nvPicPr>
        <p:blipFill rotWithShape="1">
          <a:blip r:embed="rId2">
            <a:alphaModFix/>
          </a:blip>
          <a:srcRect b="0" l="0" r="0" t="0"/>
          <a:stretch/>
        </p:blipFill>
        <p:spPr>
          <a:xfrm>
            <a:off x="2099300" y="6075382"/>
            <a:ext cx="1587835" cy="634599"/>
          </a:xfrm>
          <a:prstGeom prst="rect">
            <a:avLst/>
          </a:prstGeom>
          <a:noFill/>
          <a:ln>
            <a:noFill/>
          </a:ln>
        </p:spPr>
      </p:pic>
      <p:pic>
        <p:nvPicPr>
          <p:cNvPr id="442" name="Google Shape;442;p115"/>
          <p:cNvPicPr preferRelativeResize="0"/>
          <p:nvPr/>
        </p:nvPicPr>
        <p:blipFill rotWithShape="1">
          <a:blip r:embed="rId3">
            <a:alphaModFix/>
          </a:blip>
          <a:srcRect b="0" l="0" r="0" t="0"/>
          <a:stretch/>
        </p:blipFill>
        <p:spPr>
          <a:xfrm>
            <a:off x="4638579" y="6190250"/>
            <a:ext cx="1587832" cy="404892"/>
          </a:xfrm>
          <a:prstGeom prst="rect">
            <a:avLst/>
          </a:prstGeom>
          <a:noFill/>
          <a:ln>
            <a:noFill/>
          </a:ln>
        </p:spPr>
      </p:pic>
      <p:pic>
        <p:nvPicPr>
          <p:cNvPr id="443" name="Google Shape;443;p115"/>
          <p:cNvPicPr preferRelativeResize="0"/>
          <p:nvPr/>
        </p:nvPicPr>
        <p:blipFill rotWithShape="1">
          <a:blip r:embed="rId4">
            <a:alphaModFix/>
          </a:blip>
          <a:srcRect b="0" l="0" r="0" t="0"/>
          <a:stretch/>
        </p:blipFill>
        <p:spPr>
          <a:xfrm>
            <a:off x="7177857" y="6151537"/>
            <a:ext cx="1370300" cy="482233"/>
          </a:xfrm>
          <a:prstGeom prst="rect">
            <a:avLst/>
          </a:prstGeom>
          <a:noFill/>
          <a:ln>
            <a:noFill/>
          </a:ln>
        </p:spPr>
      </p:pic>
      <p:pic>
        <p:nvPicPr>
          <p:cNvPr id="444" name="Google Shape;444;p115"/>
          <p:cNvPicPr preferRelativeResize="0"/>
          <p:nvPr/>
        </p:nvPicPr>
        <p:blipFill rotWithShape="1">
          <a:blip r:embed="rId5">
            <a:alphaModFix/>
          </a:blip>
          <a:srcRect b="0" l="0" r="0" t="0"/>
          <a:stretch/>
        </p:blipFill>
        <p:spPr>
          <a:xfrm>
            <a:off x="9499601" y="6096218"/>
            <a:ext cx="592900" cy="59290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5" name="Shape 445"/>
        <p:cNvGrpSpPr/>
        <p:nvPr/>
      </p:nvGrpSpPr>
      <p:grpSpPr>
        <a:xfrm>
          <a:off x="0" y="0"/>
          <a:ext cx="0" cy="0"/>
          <a:chOff x="0" y="0"/>
          <a:chExt cx="0" cy="0"/>
        </a:xfrm>
      </p:grpSpPr>
      <p:sp>
        <p:nvSpPr>
          <p:cNvPr id="446" name="Google Shape;446;p116"/>
          <p:cNvSpPr txBox="1"/>
          <p:nvPr>
            <p:ph type="title"/>
          </p:nvPr>
        </p:nvSpPr>
        <p:spPr>
          <a:xfrm>
            <a:off x="415600" y="593367"/>
            <a:ext cx="11360800" cy="943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447" name="Google Shape;447;p116"/>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buClr>
                <a:schemeClr val="dk2"/>
              </a:buClr>
              <a:buSzPts val="1333"/>
              <a:buFont typeface="Open Sans"/>
              <a:buNone/>
              <a:defRPr sz="1333">
                <a:solidFill>
                  <a:schemeClr val="dk2"/>
                </a:solidFill>
                <a:latin typeface="Open Sans"/>
                <a:ea typeface="Open Sans"/>
                <a:cs typeface="Open Sans"/>
                <a:sym typeface="Open Sans"/>
              </a:defRPr>
            </a:lvl1pPr>
            <a:lvl2pPr indent="0" lvl="1" marL="0" algn="r">
              <a:buClr>
                <a:schemeClr val="dk2"/>
              </a:buClr>
              <a:buSzPts val="1333"/>
              <a:buFont typeface="Open Sans"/>
              <a:buNone/>
              <a:defRPr sz="1333">
                <a:solidFill>
                  <a:schemeClr val="dk2"/>
                </a:solidFill>
                <a:latin typeface="Open Sans"/>
                <a:ea typeface="Open Sans"/>
                <a:cs typeface="Open Sans"/>
                <a:sym typeface="Open Sans"/>
              </a:defRPr>
            </a:lvl2pPr>
            <a:lvl3pPr indent="0" lvl="2" marL="0" algn="r">
              <a:buClr>
                <a:schemeClr val="dk2"/>
              </a:buClr>
              <a:buSzPts val="1333"/>
              <a:buFont typeface="Open Sans"/>
              <a:buNone/>
              <a:defRPr sz="1333">
                <a:solidFill>
                  <a:schemeClr val="dk2"/>
                </a:solidFill>
                <a:latin typeface="Open Sans"/>
                <a:ea typeface="Open Sans"/>
                <a:cs typeface="Open Sans"/>
                <a:sym typeface="Open Sans"/>
              </a:defRPr>
            </a:lvl3pPr>
            <a:lvl4pPr indent="0" lvl="3" marL="0" algn="r">
              <a:buClr>
                <a:schemeClr val="dk2"/>
              </a:buClr>
              <a:buSzPts val="1333"/>
              <a:buFont typeface="Open Sans"/>
              <a:buNone/>
              <a:defRPr sz="1333">
                <a:solidFill>
                  <a:schemeClr val="dk2"/>
                </a:solidFill>
                <a:latin typeface="Open Sans"/>
                <a:ea typeface="Open Sans"/>
                <a:cs typeface="Open Sans"/>
                <a:sym typeface="Open Sans"/>
              </a:defRPr>
            </a:lvl4pPr>
            <a:lvl5pPr indent="0" lvl="4" marL="0" algn="r">
              <a:buClr>
                <a:schemeClr val="dk2"/>
              </a:buClr>
              <a:buSzPts val="1333"/>
              <a:buFont typeface="Open Sans"/>
              <a:buNone/>
              <a:defRPr sz="1333">
                <a:solidFill>
                  <a:schemeClr val="dk2"/>
                </a:solidFill>
                <a:latin typeface="Open Sans"/>
                <a:ea typeface="Open Sans"/>
                <a:cs typeface="Open Sans"/>
                <a:sym typeface="Open Sans"/>
              </a:defRPr>
            </a:lvl5pPr>
            <a:lvl6pPr indent="0" lvl="5" marL="0" algn="r">
              <a:buClr>
                <a:schemeClr val="dk2"/>
              </a:buClr>
              <a:buSzPts val="1333"/>
              <a:buFont typeface="Open Sans"/>
              <a:buNone/>
              <a:defRPr sz="1333">
                <a:solidFill>
                  <a:schemeClr val="dk2"/>
                </a:solidFill>
                <a:latin typeface="Open Sans"/>
                <a:ea typeface="Open Sans"/>
                <a:cs typeface="Open Sans"/>
                <a:sym typeface="Open Sans"/>
              </a:defRPr>
            </a:lvl6pPr>
            <a:lvl7pPr indent="0" lvl="6" marL="0" algn="r">
              <a:buClr>
                <a:schemeClr val="dk2"/>
              </a:buClr>
              <a:buSzPts val="1333"/>
              <a:buFont typeface="Open Sans"/>
              <a:buNone/>
              <a:defRPr sz="1333">
                <a:solidFill>
                  <a:schemeClr val="dk2"/>
                </a:solidFill>
                <a:latin typeface="Open Sans"/>
                <a:ea typeface="Open Sans"/>
                <a:cs typeface="Open Sans"/>
                <a:sym typeface="Open Sans"/>
              </a:defRPr>
            </a:lvl7pPr>
            <a:lvl8pPr indent="0" lvl="7" marL="0" algn="r">
              <a:buClr>
                <a:schemeClr val="dk2"/>
              </a:buClr>
              <a:buSzPts val="1333"/>
              <a:buFont typeface="Open Sans"/>
              <a:buNone/>
              <a:defRPr sz="1333">
                <a:solidFill>
                  <a:schemeClr val="dk2"/>
                </a:solidFill>
                <a:latin typeface="Open Sans"/>
                <a:ea typeface="Open Sans"/>
                <a:cs typeface="Open Sans"/>
                <a:sym typeface="Open Sans"/>
              </a:defRPr>
            </a:lvl8pPr>
            <a:lvl9pPr indent="0" lvl="8" marL="0" algn="r">
              <a:buClr>
                <a:schemeClr val="dk2"/>
              </a:buClr>
              <a:buSzPts val="1333"/>
              <a:buFont typeface="Open Sans"/>
              <a:buNone/>
              <a:defRPr sz="1333">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48" name="Shape 448"/>
        <p:cNvGrpSpPr/>
        <p:nvPr/>
      </p:nvGrpSpPr>
      <p:grpSpPr>
        <a:xfrm>
          <a:off x="0" y="0"/>
          <a:ext cx="0" cy="0"/>
          <a:chOff x="0" y="0"/>
          <a:chExt cx="0" cy="0"/>
        </a:xfrm>
      </p:grpSpPr>
      <p:sp>
        <p:nvSpPr>
          <p:cNvPr id="449" name="Google Shape;449;p185"/>
          <p:cNvSpPr/>
          <p:nvPr/>
        </p:nvSpPr>
        <p:spPr>
          <a:xfrm>
            <a:off x="-67" y="3429200"/>
            <a:ext cx="12192000" cy="34288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50" name="Google Shape;450;p185"/>
          <p:cNvSpPr txBox="1"/>
          <p:nvPr>
            <p:ph type="title"/>
          </p:nvPr>
        </p:nvSpPr>
        <p:spPr>
          <a:xfrm>
            <a:off x="415600" y="1086400"/>
            <a:ext cx="11428400" cy="1256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3600"/>
              <a:buNone/>
              <a:defRPr/>
            </a:lvl2pPr>
            <a:lvl3pPr lvl="2" algn="ctr">
              <a:lnSpc>
                <a:spcPct val="100000"/>
              </a:lnSpc>
              <a:spcBef>
                <a:spcPts val="0"/>
              </a:spcBef>
              <a:spcAft>
                <a:spcPts val="0"/>
              </a:spcAft>
              <a:buSzPts val="3600"/>
              <a:buNone/>
              <a:defRPr/>
            </a:lvl3pPr>
            <a:lvl4pPr lvl="3" algn="ctr">
              <a:lnSpc>
                <a:spcPct val="100000"/>
              </a:lnSpc>
              <a:spcBef>
                <a:spcPts val="0"/>
              </a:spcBef>
              <a:spcAft>
                <a:spcPts val="0"/>
              </a:spcAft>
              <a:buSzPts val="3600"/>
              <a:buNone/>
              <a:defRPr/>
            </a:lvl4pPr>
            <a:lvl5pPr lvl="4" algn="ctr">
              <a:lnSpc>
                <a:spcPct val="100000"/>
              </a:lnSpc>
              <a:spcBef>
                <a:spcPts val="0"/>
              </a:spcBef>
              <a:spcAft>
                <a:spcPts val="0"/>
              </a:spcAft>
              <a:buSzPts val="3600"/>
              <a:buNone/>
              <a:defRPr/>
            </a:lvl5pPr>
            <a:lvl6pPr lvl="5" algn="ctr">
              <a:lnSpc>
                <a:spcPct val="100000"/>
              </a:lnSpc>
              <a:spcBef>
                <a:spcPts val="0"/>
              </a:spcBef>
              <a:spcAft>
                <a:spcPts val="0"/>
              </a:spcAft>
              <a:buSzPts val="3600"/>
              <a:buNone/>
              <a:defRPr/>
            </a:lvl6pPr>
            <a:lvl7pPr lvl="6" algn="ctr">
              <a:lnSpc>
                <a:spcPct val="100000"/>
              </a:lnSpc>
              <a:spcBef>
                <a:spcPts val="0"/>
              </a:spcBef>
              <a:spcAft>
                <a:spcPts val="0"/>
              </a:spcAft>
              <a:buSzPts val="3600"/>
              <a:buNone/>
              <a:defRPr/>
            </a:lvl7pPr>
            <a:lvl8pPr lvl="7" algn="ctr">
              <a:lnSpc>
                <a:spcPct val="100000"/>
              </a:lnSpc>
              <a:spcBef>
                <a:spcPts val="0"/>
              </a:spcBef>
              <a:spcAft>
                <a:spcPts val="0"/>
              </a:spcAft>
              <a:buSzPts val="3600"/>
              <a:buNone/>
              <a:defRPr/>
            </a:lvl8pPr>
            <a:lvl9pPr lvl="8" algn="ctr">
              <a:lnSpc>
                <a:spcPct val="100000"/>
              </a:lnSpc>
              <a:spcBef>
                <a:spcPts val="0"/>
              </a:spcBef>
              <a:spcAft>
                <a:spcPts val="0"/>
              </a:spcAft>
              <a:buSzPts val="3600"/>
              <a:buNone/>
              <a:defRPr/>
            </a:lvl9pPr>
          </a:lstStyle>
          <a:p/>
        </p:txBody>
      </p:sp>
      <p:sp>
        <p:nvSpPr>
          <p:cNvPr id="451" name="Google Shape;451;p185"/>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buClr>
                <a:schemeClr val="lt1"/>
              </a:buClr>
              <a:buSzPts val="1333"/>
              <a:buFont typeface="Open Sans"/>
              <a:buNone/>
              <a:defRPr sz="1333">
                <a:solidFill>
                  <a:schemeClr val="lt1"/>
                </a:solidFill>
                <a:latin typeface="Open Sans"/>
                <a:ea typeface="Open Sans"/>
                <a:cs typeface="Open Sans"/>
                <a:sym typeface="Open Sans"/>
              </a:defRPr>
            </a:lvl1pPr>
            <a:lvl2pPr indent="0" lvl="1" marL="0" algn="r">
              <a:buClr>
                <a:schemeClr val="lt1"/>
              </a:buClr>
              <a:buSzPts val="1333"/>
              <a:buFont typeface="Open Sans"/>
              <a:buNone/>
              <a:defRPr sz="1333">
                <a:solidFill>
                  <a:schemeClr val="lt1"/>
                </a:solidFill>
                <a:latin typeface="Open Sans"/>
                <a:ea typeface="Open Sans"/>
                <a:cs typeface="Open Sans"/>
                <a:sym typeface="Open Sans"/>
              </a:defRPr>
            </a:lvl2pPr>
            <a:lvl3pPr indent="0" lvl="2" marL="0" algn="r">
              <a:buClr>
                <a:schemeClr val="lt1"/>
              </a:buClr>
              <a:buSzPts val="1333"/>
              <a:buFont typeface="Open Sans"/>
              <a:buNone/>
              <a:defRPr sz="1333">
                <a:solidFill>
                  <a:schemeClr val="lt1"/>
                </a:solidFill>
                <a:latin typeface="Open Sans"/>
                <a:ea typeface="Open Sans"/>
                <a:cs typeface="Open Sans"/>
                <a:sym typeface="Open Sans"/>
              </a:defRPr>
            </a:lvl3pPr>
            <a:lvl4pPr indent="0" lvl="3" marL="0" algn="r">
              <a:buClr>
                <a:schemeClr val="lt1"/>
              </a:buClr>
              <a:buSzPts val="1333"/>
              <a:buFont typeface="Open Sans"/>
              <a:buNone/>
              <a:defRPr sz="1333">
                <a:solidFill>
                  <a:schemeClr val="lt1"/>
                </a:solidFill>
                <a:latin typeface="Open Sans"/>
                <a:ea typeface="Open Sans"/>
                <a:cs typeface="Open Sans"/>
                <a:sym typeface="Open Sans"/>
              </a:defRPr>
            </a:lvl4pPr>
            <a:lvl5pPr indent="0" lvl="4" marL="0" algn="r">
              <a:buClr>
                <a:schemeClr val="lt1"/>
              </a:buClr>
              <a:buSzPts val="1333"/>
              <a:buFont typeface="Open Sans"/>
              <a:buNone/>
              <a:defRPr sz="1333">
                <a:solidFill>
                  <a:schemeClr val="lt1"/>
                </a:solidFill>
                <a:latin typeface="Open Sans"/>
                <a:ea typeface="Open Sans"/>
                <a:cs typeface="Open Sans"/>
                <a:sym typeface="Open Sans"/>
              </a:defRPr>
            </a:lvl5pPr>
            <a:lvl6pPr indent="0" lvl="5" marL="0" algn="r">
              <a:buClr>
                <a:schemeClr val="lt1"/>
              </a:buClr>
              <a:buSzPts val="1333"/>
              <a:buFont typeface="Open Sans"/>
              <a:buNone/>
              <a:defRPr sz="1333">
                <a:solidFill>
                  <a:schemeClr val="lt1"/>
                </a:solidFill>
                <a:latin typeface="Open Sans"/>
                <a:ea typeface="Open Sans"/>
                <a:cs typeface="Open Sans"/>
                <a:sym typeface="Open Sans"/>
              </a:defRPr>
            </a:lvl6pPr>
            <a:lvl7pPr indent="0" lvl="6" marL="0" algn="r">
              <a:buClr>
                <a:schemeClr val="lt1"/>
              </a:buClr>
              <a:buSzPts val="1333"/>
              <a:buFont typeface="Open Sans"/>
              <a:buNone/>
              <a:defRPr sz="1333">
                <a:solidFill>
                  <a:schemeClr val="lt1"/>
                </a:solidFill>
                <a:latin typeface="Open Sans"/>
                <a:ea typeface="Open Sans"/>
                <a:cs typeface="Open Sans"/>
                <a:sym typeface="Open Sans"/>
              </a:defRPr>
            </a:lvl7pPr>
            <a:lvl8pPr indent="0" lvl="7" marL="0" algn="r">
              <a:buClr>
                <a:schemeClr val="lt1"/>
              </a:buClr>
              <a:buSzPts val="1333"/>
              <a:buFont typeface="Open Sans"/>
              <a:buNone/>
              <a:defRPr sz="1333">
                <a:solidFill>
                  <a:schemeClr val="lt1"/>
                </a:solidFill>
                <a:latin typeface="Open Sans"/>
                <a:ea typeface="Open Sans"/>
                <a:cs typeface="Open Sans"/>
                <a:sym typeface="Open Sans"/>
              </a:defRPr>
            </a:lvl8pPr>
            <a:lvl9pPr indent="0" lvl="8" marL="0" algn="r">
              <a:buClr>
                <a:schemeClr val="lt1"/>
              </a:buClr>
              <a:buSzPts val="1333"/>
              <a:buFont typeface="Open Sans"/>
              <a:buNone/>
              <a:defRPr sz="1333">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52" name="Shape 452"/>
        <p:cNvGrpSpPr/>
        <p:nvPr/>
      </p:nvGrpSpPr>
      <p:grpSpPr>
        <a:xfrm>
          <a:off x="0" y="0"/>
          <a:ext cx="0" cy="0"/>
          <a:chOff x="0" y="0"/>
          <a:chExt cx="0" cy="0"/>
        </a:xfrm>
      </p:grpSpPr>
      <p:sp>
        <p:nvSpPr>
          <p:cNvPr id="453" name="Google Shape;453;p186"/>
          <p:cNvSpPr txBox="1"/>
          <p:nvPr>
            <p:ph type="title"/>
          </p:nvPr>
        </p:nvSpPr>
        <p:spPr>
          <a:xfrm>
            <a:off x="415600" y="593367"/>
            <a:ext cx="11360800" cy="943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454" name="Google Shape;454;p186"/>
          <p:cNvSpPr txBox="1"/>
          <p:nvPr>
            <p:ph idx="1" type="body"/>
          </p:nvPr>
        </p:nvSpPr>
        <p:spPr>
          <a:xfrm>
            <a:off x="415600" y="1688233"/>
            <a:ext cx="5333200" cy="44036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867"/>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455" name="Google Shape;455;p186"/>
          <p:cNvSpPr txBox="1"/>
          <p:nvPr>
            <p:ph idx="2" type="body"/>
          </p:nvPr>
        </p:nvSpPr>
        <p:spPr>
          <a:xfrm>
            <a:off x="6443200" y="1688233"/>
            <a:ext cx="5333200" cy="44036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867"/>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456" name="Google Shape;456;p186"/>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buClr>
                <a:schemeClr val="dk2"/>
              </a:buClr>
              <a:buSzPts val="1333"/>
              <a:buFont typeface="Open Sans"/>
              <a:buNone/>
              <a:defRPr sz="1333">
                <a:solidFill>
                  <a:schemeClr val="dk2"/>
                </a:solidFill>
                <a:latin typeface="Open Sans"/>
                <a:ea typeface="Open Sans"/>
                <a:cs typeface="Open Sans"/>
                <a:sym typeface="Open Sans"/>
              </a:defRPr>
            </a:lvl1pPr>
            <a:lvl2pPr indent="0" lvl="1" marL="0" algn="r">
              <a:buClr>
                <a:schemeClr val="dk2"/>
              </a:buClr>
              <a:buSzPts val="1333"/>
              <a:buFont typeface="Open Sans"/>
              <a:buNone/>
              <a:defRPr sz="1333">
                <a:solidFill>
                  <a:schemeClr val="dk2"/>
                </a:solidFill>
                <a:latin typeface="Open Sans"/>
                <a:ea typeface="Open Sans"/>
                <a:cs typeface="Open Sans"/>
                <a:sym typeface="Open Sans"/>
              </a:defRPr>
            </a:lvl2pPr>
            <a:lvl3pPr indent="0" lvl="2" marL="0" algn="r">
              <a:buClr>
                <a:schemeClr val="dk2"/>
              </a:buClr>
              <a:buSzPts val="1333"/>
              <a:buFont typeface="Open Sans"/>
              <a:buNone/>
              <a:defRPr sz="1333">
                <a:solidFill>
                  <a:schemeClr val="dk2"/>
                </a:solidFill>
                <a:latin typeface="Open Sans"/>
                <a:ea typeface="Open Sans"/>
                <a:cs typeface="Open Sans"/>
                <a:sym typeface="Open Sans"/>
              </a:defRPr>
            </a:lvl3pPr>
            <a:lvl4pPr indent="0" lvl="3" marL="0" algn="r">
              <a:buClr>
                <a:schemeClr val="dk2"/>
              </a:buClr>
              <a:buSzPts val="1333"/>
              <a:buFont typeface="Open Sans"/>
              <a:buNone/>
              <a:defRPr sz="1333">
                <a:solidFill>
                  <a:schemeClr val="dk2"/>
                </a:solidFill>
                <a:latin typeface="Open Sans"/>
                <a:ea typeface="Open Sans"/>
                <a:cs typeface="Open Sans"/>
                <a:sym typeface="Open Sans"/>
              </a:defRPr>
            </a:lvl4pPr>
            <a:lvl5pPr indent="0" lvl="4" marL="0" algn="r">
              <a:buClr>
                <a:schemeClr val="dk2"/>
              </a:buClr>
              <a:buSzPts val="1333"/>
              <a:buFont typeface="Open Sans"/>
              <a:buNone/>
              <a:defRPr sz="1333">
                <a:solidFill>
                  <a:schemeClr val="dk2"/>
                </a:solidFill>
                <a:latin typeface="Open Sans"/>
                <a:ea typeface="Open Sans"/>
                <a:cs typeface="Open Sans"/>
                <a:sym typeface="Open Sans"/>
              </a:defRPr>
            </a:lvl5pPr>
            <a:lvl6pPr indent="0" lvl="5" marL="0" algn="r">
              <a:buClr>
                <a:schemeClr val="dk2"/>
              </a:buClr>
              <a:buSzPts val="1333"/>
              <a:buFont typeface="Open Sans"/>
              <a:buNone/>
              <a:defRPr sz="1333">
                <a:solidFill>
                  <a:schemeClr val="dk2"/>
                </a:solidFill>
                <a:latin typeface="Open Sans"/>
                <a:ea typeface="Open Sans"/>
                <a:cs typeface="Open Sans"/>
                <a:sym typeface="Open Sans"/>
              </a:defRPr>
            </a:lvl6pPr>
            <a:lvl7pPr indent="0" lvl="6" marL="0" algn="r">
              <a:buClr>
                <a:schemeClr val="dk2"/>
              </a:buClr>
              <a:buSzPts val="1333"/>
              <a:buFont typeface="Open Sans"/>
              <a:buNone/>
              <a:defRPr sz="1333">
                <a:solidFill>
                  <a:schemeClr val="dk2"/>
                </a:solidFill>
                <a:latin typeface="Open Sans"/>
                <a:ea typeface="Open Sans"/>
                <a:cs typeface="Open Sans"/>
                <a:sym typeface="Open Sans"/>
              </a:defRPr>
            </a:lvl7pPr>
            <a:lvl8pPr indent="0" lvl="7" marL="0" algn="r">
              <a:buClr>
                <a:schemeClr val="dk2"/>
              </a:buClr>
              <a:buSzPts val="1333"/>
              <a:buFont typeface="Open Sans"/>
              <a:buNone/>
              <a:defRPr sz="1333">
                <a:solidFill>
                  <a:schemeClr val="dk2"/>
                </a:solidFill>
                <a:latin typeface="Open Sans"/>
                <a:ea typeface="Open Sans"/>
                <a:cs typeface="Open Sans"/>
                <a:sym typeface="Open Sans"/>
              </a:defRPr>
            </a:lvl8pPr>
            <a:lvl9pPr indent="0" lvl="8" marL="0" algn="r">
              <a:buClr>
                <a:schemeClr val="dk2"/>
              </a:buClr>
              <a:buSzPts val="1333"/>
              <a:buFont typeface="Open Sans"/>
              <a:buNone/>
              <a:defRPr sz="1333">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457" name="Shape 457"/>
        <p:cNvGrpSpPr/>
        <p:nvPr/>
      </p:nvGrpSpPr>
      <p:grpSpPr>
        <a:xfrm>
          <a:off x="0" y="0"/>
          <a:ext cx="0" cy="0"/>
          <a:chOff x="0" y="0"/>
          <a:chExt cx="0" cy="0"/>
        </a:xfrm>
      </p:grpSpPr>
      <p:sp>
        <p:nvSpPr>
          <p:cNvPr id="458" name="Google Shape;458;p187"/>
          <p:cNvSpPr txBox="1"/>
          <p:nvPr>
            <p:ph type="title"/>
          </p:nvPr>
        </p:nvSpPr>
        <p:spPr>
          <a:xfrm>
            <a:off x="415600" y="740800"/>
            <a:ext cx="3744000" cy="1007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459" name="Google Shape;459;p187"/>
          <p:cNvSpPr txBox="1"/>
          <p:nvPr>
            <p:ph idx="1" type="body"/>
          </p:nvPr>
        </p:nvSpPr>
        <p:spPr>
          <a:xfrm>
            <a:off x="415600" y="1852800"/>
            <a:ext cx="3744000" cy="42392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460" name="Google Shape;460;p187"/>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buClr>
                <a:schemeClr val="dk2"/>
              </a:buClr>
              <a:buSzPts val="1333"/>
              <a:buFont typeface="Open Sans"/>
              <a:buNone/>
              <a:defRPr sz="1333">
                <a:solidFill>
                  <a:schemeClr val="dk2"/>
                </a:solidFill>
                <a:latin typeface="Open Sans"/>
                <a:ea typeface="Open Sans"/>
                <a:cs typeface="Open Sans"/>
                <a:sym typeface="Open Sans"/>
              </a:defRPr>
            </a:lvl1pPr>
            <a:lvl2pPr indent="0" lvl="1" marL="0" algn="r">
              <a:buClr>
                <a:schemeClr val="dk2"/>
              </a:buClr>
              <a:buSzPts val="1333"/>
              <a:buFont typeface="Open Sans"/>
              <a:buNone/>
              <a:defRPr sz="1333">
                <a:solidFill>
                  <a:schemeClr val="dk2"/>
                </a:solidFill>
                <a:latin typeface="Open Sans"/>
                <a:ea typeface="Open Sans"/>
                <a:cs typeface="Open Sans"/>
                <a:sym typeface="Open Sans"/>
              </a:defRPr>
            </a:lvl2pPr>
            <a:lvl3pPr indent="0" lvl="2" marL="0" algn="r">
              <a:buClr>
                <a:schemeClr val="dk2"/>
              </a:buClr>
              <a:buSzPts val="1333"/>
              <a:buFont typeface="Open Sans"/>
              <a:buNone/>
              <a:defRPr sz="1333">
                <a:solidFill>
                  <a:schemeClr val="dk2"/>
                </a:solidFill>
                <a:latin typeface="Open Sans"/>
                <a:ea typeface="Open Sans"/>
                <a:cs typeface="Open Sans"/>
                <a:sym typeface="Open Sans"/>
              </a:defRPr>
            </a:lvl3pPr>
            <a:lvl4pPr indent="0" lvl="3" marL="0" algn="r">
              <a:buClr>
                <a:schemeClr val="dk2"/>
              </a:buClr>
              <a:buSzPts val="1333"/>
              <a:buFont typeface="Open Sans"/>
              <a:buNone/>
              <a:defRPr sz="1333">
                <a:solidFill>
                  <a:schemeClr val="dk2"/>
                </a:solidFill>
                <a:latin typeface="Open Sans"/>
                <a:ea typeface="Open Sans"/>
                <a:cs typeface="Open Sans"/>
                <a:sym typeface="Open Sans"/>
              </a:defRPr>
            </a:lvl4pPr>
            <a:lvl5pPr indent="0" lvl="4" marL="0" algn="r">
              <a:buClr>
                <a:schemeClr val="dk2"/>
              </a:buClr>
              <a:buSzPts val="1333"/>
              <a:buFont typeface="Open Sans"/>
              <a:buNone/>
              <a:defRPr sz="1333">
                <a:solidFill>
                  <a:schemeClr val="dk2"/>
                </a:solidFill>
                <a:latin typeface="Open Sans"/>
                <a:ea typeface="Open Sans"/>
                <a:cs typeface="Open Sans"/>
                <a:sym typeface="Open Sans"/>
              </a:defRPr>
            </a:lvl5pPr>
            <a:lvl6pPr indent="0" lvl="5" marL="0" algn="r">
              <a:buClr>
                <a:schemeClr val="dk2"/>
              </a:buClr>
              <a:buSzPts val="1333"/>
              <a:buFont typeface="Open Sans"/>
              <a:buNone/>
              <a:defRPr sz="1333">
                <a:solidFill>
                  <a:schemeClr val="dk2"/>
                </a:solidFill>
                <a:latin typeface="Open Sans"/>
                <a:ea typeface="Open Sans"/>
                <a:cs typeface="Open Sans"/>
                <a:sym typeface="Open Sans"/>
              </a:defRPr>
            </a:lvl6pPr>
            <a:lvl7pPr indent="0" lvl="6" marL="0" algn="r">
              <a:buClr>
                <a:schemeClr val="dk2"/>
              </a:buClr>
              <a:buSzPts val="1333"/>
              <a:buFont typeface="Open Sans"/>
              <a:buNone/>
              <a:defRPr sz="1333">
                <a:solidFill>
                  <a:schemeClr val="dk2"/>
                </a:solidFill>
                <a:latin typeface="Open Sans"/>
                <a:ea typeface="Open Sans"/>
                <a:cs typeface="Open Sans"/>
                <a:sym typeface="Open Sans"/>
              </a:defRPr>
            </a:lvl7pPr>
            <a:lvl8pPr indent="0" lvl="7" marL="0" algn="r">
              <a:buClr>
                <a:schemeClr val="dk2"/>
              </a:buClr>
              <a:buSzPts val="1333"/>
              <a:buFont typeface="Open Sans"/>
              <a:buNone/>
              <a:defRPr sz="1333">
                <a:solidFill>
                  <a:schemeClr val="dk2"/>
                </a:solidFill>
                <a:latin typeface="Open Sans"/>
                <a:ea typeface="Open Sans"/>
                <a:cs typeface="Open Sans"/>
                <a:sym typeface="Open Sans"/>
              </a:defRPr>
            </a:lvl8pPr>
            <a:lvl9pPr indent="0" lvl="8" marL="0" algn="r">
              <a:buClr>
                <a:schemeClr val="dk2"/>
              </a:buClr>
              <a:buSzPts val="1333"/>
              <a:buFont typeface="Open Sans"/>
              <a:buNone/>
              <a:defRPr sz="1333">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bg>
      <p:bgPr>
        <a:solidFill>
          <a:schemeClr val="accent6"/>
        </a:solidFill>
      </p:bgPr>
    </p:bg>
    <p:spTree>
      <p:nvGrpSpPr>
        <p:cNvPr id="461" name="Shape 461"/>
        <p:cNvGrpSpPr/>
        <p:nvPr/>
      </p:nvGrpSpPr>
      <p:grpSpPr>
        <a:xfrm>
          <a:off x="0" y="0"/>
          <a:ext cx="0" cy="0"/>
          <a:chOff x="0" y="0"/>
          <a:chExt cx="0" cy="0"/>
        </a:xfrm>
      </p:grpSpPr>
      <p:sp>
        <p:nvSpPr>
          <p:cNvPr id="462" name="Google Shape;462;p188"/>
          <p:cNvSpPr txBox="1"/>
          <p:nvPr>
            <p:ph type="title"/>
          </p:nvPr>
        </p:nvSpPr>
        <p:spPr>
          <a:xfrm>
            <a:off x="653667" y="701800"/>
            <a:ext cx="7484800" cy="54544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dk2"/>
              </a:buClr>
              <a:buSzPts val="5400"/>
              <a:buNone/>
              <a:defRPr b="0" sz="7200">
                <a:solidFill>
                  <a:schemeClr val="dk2"/>
                </a:solidFill>
              </a:defRPr>
            </a:lvl1pPr>
            <a:lvl2pPr lvl="1" algn="l">
              <a:lnSpc>
                <a:spcPct val="100000"/>
              </a:lnSpc>
              <a:spcBef>
                <a:spcPts val="0"/>
              </a:spcBef>
              <a:spcAft>
                <a:spcPts val="0"/>
              </a:spcAft>
              <a:buClr>
                <a:schemeClr val="dk2"/>
              </a:buClr>
              <a:buSzPts val="5400"/>
              <a:buNone/>
              <a:defRPr b="0" sz="7200">
                <a:solidFill>
                  <a:schemeClr val="dk2"/>
                </a:solidFill>
              </a:defRPr>
            </a:lvl2pPr>
            <a:lvl3pPr lvl="2" algn="l">
              <a:lnSpc>
                <a:spcPct val="100000"/>
              </a:lnSpc>
              <a:spcBef>
                <a:spcPts val="0"/>
              </a:spcBef>
              <a:spcAft>
                <a:spcPts val="0"/>
              </a:spcAft>
              <a:buClr>
                <a:schemeClr val="dk2"/>
              </a:buClr>
              <a:buSzPts val="5400"/>
              <a:buNone/>
              <a:defRPr b="0" sz="7200">
                <a:solidFill>
                  <a:schemeClr val="dk2"/>
                </a:solidFill>
              </a:defRPr>
            </a:lvl3pPr>
            <a:lvl4pPr lvl="3" algn="l">
              <a:lnSpc>
                <a:spcPct val="100000"/>
              </a:lnSpc>
              <a:spcBef>
                <a:spcPts val="0"/>
              </a:spcBef>
              <a:spcAft>
                <a:spcPts val="0"/>
              </a:spcAft>
              <a:buClr>
                <a:schemeClr val="dk2"/>
              </a:buClr>
              <a:buSzPts val="5400"/>
              <a:buNone/>
              <a:defRPr b="0" sz="7200">
                <a:solidFill>
                  <a:schemeClr val="dk2"/>
                </a:solidFill>
              </a:defRPr>
            </a:lvl4pPr>
            <a:lvl5pPr lvl="4" algn="l">
              <a:lnSpc>
                <a:spcPct val="100000"/>
              </a:lnSpc>
              <a:spcBef>
                <a:spcPts val="0"/>
              </a:spcBef>
              <a:spcAft>
                <a:spcPts val="0"/>
              </a:spcAft>
              <a:buClr>
                <a:schemeClr val="dk2"/>
              </a:buClr>
              <a:buSzPts val="5400"/>
              <a:buNone/>
              <a:defRPr b="0" sz="7200">
                <a:solidFill>
                  <a:schemeClr val="dk2"/>
                </a:solidFill>
              </a:defRPr>
            </a:lvl5pPr>
            <a:lvl6pPr lvl="5" algn="l">
              <a:lnSpc>
                <a:spcPct val="100000"/>
              </a:lnSpc>
              <a:spcBef>
                <a:spcPts val="0"/>
              </a:spcBef>
              <a:spcAft>
                <a:spcPts val="0"/>
              </a:spcAft>
              <a:buClr>
                <a:schemeClr val="dk2"/>
              </a:buClr>
              <a:buSzPts val="5400"/>
              <a:buNone/>
              <a:defRPr b="0" sz="7200">
                <a:solidFill>
                  <a:schemeClr val="dk2"/>
                </a:solidFill>
              </a:defRPr>
            </a:lvl6pPr>
            <a:lvl7pPr lvl="6" algn="l">
              <a:lnSpc>
                <a:spcPct val="100000"/>
              </a:lnSpc>
              <a:spcBef>
                <a:spcPts val="0"/>
              </a:spcBef>
              <a:spcAft>
                <a:spcPts val="0"/>
              </a:spcAft>
              <a:buClr>
                <a:schemeClr val="dk2"/>
              </a:buClr>
              <a:buSzPts val="5400"/>
              <a:buNone/>
              <a:defRPr b="0" sz="7200">
                <a:solidFill>
                  <a:schemeClr val="dk2"/>
                </a:solidFill>
              </a:defRPr>
            </a:lvl7pPr>
            <a:lvl8pPr lvl="7" algn="l">
              <a:lnSpc>
                <a:spcPct val="100000"/>
              </a:lnSpc>
              <a:spcBef>
                <a:spcPts val="0"/>
              </a:spcBef>
              <a:spcAft>
                <a:spcPts val="0"/>
              </a:spcAft>
              <a:buClr>
                <a:schemeClr val="dk2"/>
              </a:buClr>
              <a:buSzPts val="5400"/>
              <a:buNone/>
              <a:defRPr b="0" sz="7200">
                <a:solidFill>
                  <a:schemeClr val="dk2"/>
                </a:solidFill>
              </a:defRPr>
            </a:lvl8pPr>
            <a:lvl9pPr lvl="8" algn="l">
              <a:lnSpc>
                <a:spcPct val="100000"/>
              </a:lnSpc>
              <a:spcBef>
                <a:spcPts val="0"/>
              </a:spcBef>
              <a:spcAft>
                <a:spcPts val="0"/>
              </a:spcAft>
              <a:buClr>
                <a:schemeClr val="dk2"/>
              </a:buClr>
              <a:buSzPts val="5400"/>
              <a:buNone/>
              <a:defRPr b="0" sz="7200">
                <a:solidFill>
                  <a:schemeClr val="dk2"/>
                </a:solidFill>
              </a:defRPr>
            </a:lvl9pPr>
          </a:lstStyle>
          <a:p/>
        </p:txBody>
      </p:sp>
      <p:sp>
        <p:nvSpPr>
          <p:cNvPr id="463" name="Google Shape;463;p188"/>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buClr>
                <a:schemeClr val="dk2"/>
              </a:buClr>
              <a:buSzPts val="1333"/>
              <a:buFont typeface="Open Sans"/>
              <a:buNone/>
              <a:defRPr sz="1333">
                <a:solidFill>
                  <a:schemeClr val="dk2"/>
                </a:solidFill>
                <a:latin typeface="Open Sans"/>
                <a:ea typeface="Open Sans"/>
                <a:cs typeface="Open Sans"/>
                <a:sym typeface="Open Sans"/>
              </a:defRPr>
            </a:lvl1pPr>
            <a:lvl2pPr indent="0" lvl="1" marL="0" algn="r">
              <a:buClr>
                <a:schemeClr val="dk2"/>
              </a:buClr>
              <a:buSzPts val="1333"/>
              <a:buFont typeface="Open Sans"/>
              <a:buNone/>
              <a:defRPr sz="1333">
                <a:solidFill>
                  <a:schemeClr val="dk2"/>
                </a:solidFill>
                <a:latin typeface="Open Sans"/>
                <a:ea typeface="Open Sans"/>
                <a:cs typeface="Open Sans"/>
                <a:sym typeface="Open Sans"/>
              </a:defRPr>
            </a:lvl2pPr>
            <a:lvl3pPr indent="0" lvl="2" marL="0" algn="r">
              <a:buClr>
                <a:schemeClr val="dk2"/>
              </a:buClr>
              <a:buSzPts val="1333"/>
              <a:buFont typeface="Open Sans"/>
              <a:buNone/>
              <a:defRPr sz="1333">
                <a:solidFill>
                  <a:schemeClr val="dk2"/>
                </a:solidFill>
                <a:latin typeface="Open Sans"/>
                <a:ea typeface="Open Sans"/>
                <a:cs typeface="Open Sans"/>
                <a:sym typeface="Open Sans"/>
              </a:defRPr>
            </a:lvl3pPr>
            <a:lvl4pPr indent="0" lvl="3" marL="0" algn="r">
              <a:buClr>
                <a:schemeClr val="dk2"/>
              </a:buClr>
              <a:buSzPts val="1333"/>
              <a:buFont typeface="Open Sans"/>
              <a:buNone/>
              <a:defRPr sz="1333">
                <a:solidFill>
                  <a:schemeClr val="dk2"/>
                </a:solidFill>
                <a:latin typeface="Open Sans"/>
                <a:ea typeface="Open Sans"/>
                <a:cs typeface="Open Sans"/>
                <a:sym typeface="Open Sans"/>
              </a:defRPr>
            </a:lvl4pPr>
            <a:lvl5pPr indent="0" lvl="4" marL="0" algn="r">
              <a:buClr>
                <a:schemeClr val="dk2"/>
              </a:buClr>
              <a:buSzPts val="1333"/>
              <a:buFont typeface="Open Sans"/>
              <a:buNone/>
              <a:defRPr sz="1333">
                <a:solidFill>
                  <a:schemeClr val="dk2"/>
                </a:solidFill>
                <a:latin typeface="Open Sans"/>
                <a:ea typeface="Open Sans"/>
                <a:cs typeface="Open Sans"/>
                <a:sym typeface="Open Sans"/>
              </a:defRPr>
            </a:lvl5pPr>
            <a:lvl6pPr indent="0" lvl="5" marL="0" algn="r">
              <a:buClr>
                <a:schemeClr val="dk2"/>
              </a:buClr>
              <a:buSzPts val="1333"/>
              <a:buFont typeface="Open Sans"/>
              <a:buNone/>
              <a:defRPr sz="1333">
                <a:solidFill>
                  <a:schemeClr val="dk2"/>
                </a:solidFill>
                <a:latin typeface="Open Sans"/>
                <a:ea typeface="Open Sans"/>
                <a:cs typeface="Open Sans"/>
                <a:sym typeface="Open Sans"/>
              </a:defRPr>
            </a:lvl6pPr>
            <a:lvl7pPr indent="0" lvl="6" marL="0" algn="r">
              <a:buClr>
                <a:schemeClr val="dk2"/>
              </a:buClr>
              <a:buSzPts val="1333"/>
              <a:buFont typeface="Open Sans"/>
              <a:buNone/>
              <a:defRPr sz="1333">
                <a:solidFill>
                  <a:schemeClr val="dk2"/>
                </a:solidFill>
                <a:latin typeface="Open Sans"/>
                <a:ea typeface="Open Sans"/>
                <a:cs typeface="Open Sans"/>
                <a:sym typeface="Open Sans"/>
              </a:defRPr>
            </a:lvl7pPr>
            <a:lvl8pPr indent="0" lvl="7" marL="0" algn="r">
              <a:buClr>
                <a:schemeClr val="dk2"/>
              </a:buClr>
              <a:buSzPts val="1333"/>
              <a:buFont typeface="Open Sans"/>
              <a:buNone/>
              <a:defRPr sz="1333">
                <a:solidFill>
                  <a:schemeClr val="dk2"/>
                </a:solidFill>
                <a:latin typeface="Open Sans"/>
                <a:ea typeface="Open Sans"/>
                <a:cs typeface="Open Sans"/>
                <a:sym typeface="Open Sans"/>
              </a:defRPr>
            </a:lvl8pPr>
            <a:lvl9pPr indent="0" lvl="8" marL="0" algn="r">
              <a:buClr>
                <a:schemeClr val="dk2"/>
              </a:buClr>
              <a:buSzPts val="1333"/>
              <a:buFont typeface="Open Sans"/>
              <a:buNone/>
              <a:defRPr sz="1333">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464" name="Shape 464"/>
        <p:cNvGrpSpPr/>
        <p:nvPr/>
      </p:nvGrpSpPr>
      <p:grpSpPr>
        <a:xfrm>
          <a:off x="0" y="0"/>
          <a:ext cx="0" cy="0"/>
          <a:chOff x="0" y="0"/>
          <a:chExt cx="0" cy="0"/>
        </a:xfrm>
      </p:grpSpPr>
      <p:sp>
        <p:nvSpPr>
          <p:cNvPr id="465" name="Google Shape;465;p189"/>
          <p:cNvSpPr/>
          <p:nvPr/>
        </p:nvSpPr>
        <p:spPr>
          <a:xfrm>
            <a:off x="6096000" y="0"/>
            <a:ext cx="6096000" cy="68580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cxnSp>
        <p:nvCxnSpPr>
          <p:cNvPr id="466" name="Google Shape;466;p189"/>
          <p:cNvCxnSpPr/>
          <p:nvPr/>
        </p:nvCxnSpPr>
        <p:spPr>
          <a:xfrm>
            <a:off x="6706233" y="5994000"/>
            <a:ext cx="624400" cy="0"/>
          </a:xfrm>
          <a:prstGeom prst="straightConnector1">
            <a:avLst/>
          </a:prstGeom>
          <a:noFill/>
          <a:ln cap="flat" cmpd="sng" w="19050">
            <a:solidFill>
              <a:schemeClr val="lt1"/>
            </a:solidFill>
            <a:prstDash val="solid"/>
            <a:round/>
            <a:headEnd len="sm" w="sm" type="none"/>
            <a:tailEnd len="sm" w="sm" type="none"/>
          </a:ln>
        </p:spPr>
      </p:cxnSp>
      <p:sp>
        <p:nvSpPr>
          <p:cNvPr id="467" name="Google Shape;467;p189"/>
          <p:cNvSpPr txBox="1"/>
          <p:nvPr>
            <p:ph type="title"/>
          </p:nvPr>
        </p:nvSpPr>
        <p:spPr>
          <a:xfrm>
            <a:off x="354000" y="1386233"/>
            <a:ext cx="5393600" cy="22344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p:txBody>
      </p:sp>
      <p:sp>
        <p:nvSpPr>
          <p:cNvPr id="468" name="Google Shape;468;p189"/>
          <p:cNvSpPr txBox="1"/>
          <p:nvPr>
            <p:ph idx="1" type="subTitle"/>
          </p:nvPr>
        </p:nvSpPr>
        <p:spPr>
          <a:xfrm>
            <a:off x="354000" y="3635833"/>
            <a:ext cx="5393600" cy="1646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469" name="Google Shape;469;p189"/>
          <p:cNvSpPr txBox="1"/>
          <p:nvPr>
            <p:ph idx="2" type="body"/>
          </p:nvPr>
        </p:nvSpPr>
        <p:spPr>
          <a:xfrm>
            <a:off x="6586000" y="965600"/>
            <a:ext cx="5116000" cy="49268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470" name="Google Shape;470;p189"/>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buClr>
                <a:schemeClr val="lt1"/>
              </a:buClr>
              <a:buSzPts val="1333"/>
              <a:buFont typeface="Open Sans"/>
              <a:buNone/>
              <a:defRPr sz="1333">
                <a:solidFill>
                  <a:schemeClr val="lt1"/>
                </a:solidFill>
                <a:latin typeface="Open Sans"/>
                <a:ea typeface="Open Sans"/>
                <a:cs typeface="Open Sans"/>
                <a:sym typeface="Open Sans"/>
              </a:defRPr>
            </a:lvl1pPr>
            <a:lvl2pPr indent="0" lvl="1" marL="0" algn="r">
              <a:buClr>
                <a:schemeClr val="lt1"/>
              </a:buClr>
              <a:buSzPts val="1333"/>
              <a:buFont typeface="Open Sans"/>
              <a:buNone/>
              <a:defRPr sz="1333">
                <a:solidFill>
                  <a:schemeClr val="lt1"/>
                </a:solidFill>
                <a:latin typeface="Open Sans"/>
                <a:ea typeface="Open Sans"/>
                <a:cs typeface="Open Sans"/>
                <a:sym typeface="Open Sans"/>
              </a:defRPr>
            </a:lvl2pPr>
            <a:lvl3pPr indent="0" lvl="2" marL="0" algn="r">
              <a:buClr>
                <a:schemeClr val="lt1"/>
              </a:buClr>
              <a:buSzPts val="1333"/>
              <a:buFont typeface="Open Sans"/>
              <a:buNone/>
              <a:defRPr sz="1333">
                <a:solidFill>
                  <a:schemeClr val="lt1"/>
                </a:solidFill>
                <a:latin typeface="Open Sans"/>
                <a:ea typeface="Open Sans"/>
                <a:cs typeface="Open Sans"/>
                <a:sym typeface="Open Sans"/>
              </a:defRPr>
            </a:lvl3pPr>
            <a:lvl4pPr indent="0" lvl="3" marL="0" algn="r">
              <a:buClr>
                <a:schemeClr val="lt1"/>
              </a:buClr>
              <a:buSzPts val="1333"/>
              <a:buFont typeface="Open Sans"/>
              <a:buNone/>
              <a:defRPr sz="1333">
                <a:solidFill>
                  <a:schemeClr val="lt1"/>
                </a:solidFill>
                <a:latin typeface="Open Sans"/>
                <a:ea typeface="Open Sans"/>
                <a:cs typeface="Open Sans"/>
                <a:sym typeface="Open Sans"/>
              </a:defRPr>
            </a:lvl4pPr>
            <a:lvl5pPr indent="0" lvl="4" marL="0" algn="r">
              <a:buClr>
                <a:schemeClr val="lt1"/>
              </a:buClr>
              <a:buSzPts val="1333"/>
              <a:buFont typeface="Open Sans"/>
              <a:buNone/>
              <a:defRPr sz="1333">
                <a:solidFill>
                  <a:schemeClr val="lt1"/>
                </a:solidFill>
                <a:latin typeface="Open Sans"/>
                <a:ea typeface="Open Sans"/>
                <a:cs typeface="Open Sans"/>
                <a:sym typeface="Open Sans"/>
              </a:defRPr>
            </a:lvl5pPr>
            <a:lvl6pPr indent="0" lvl="5" marL="0" algn="r">
              <a:buClr>
                <a:schemeClr val="lt1"/>
              </a:buClr>
              <a:buSzPts val="1333"/>
              <a:buFont typeface="Open Sans"/>
              <a:buNone/>
              <a:defRPr sz="1333">
                <a:solidFill>
                  <a:schemeClr val="lt1"/>
                </a:solidFill>
                <a:latin typeface="Open Sans"/>
                <a:ea typeface="Open Sans"/>
                <a:cs typeface="Open Sans"/>
                <a:sym typeface="Open Sans"/>
              </a:defRPr>
            </a:lvl6pPr>
            <a:lvl7pPr indent="0" lvl="6" marL="0" algn="r">
              <a:buClr>
                <a:schemeClr val="lt1"/>
              </a:buClr>
              <a:buSzPts val="1333"/>
              <a:buFont typeface="Open Sans"/>
              <a:buNone/>
              <a:defRPr sz="1333">
                <a:solidFill>
                  <a:schemeClr val="lt1"/>
                </a:solidFill>
                <a:latin typeface="Open Sans"/>
                <a:ea typeface="Open Sans"/>
                <a:cs typeface="Open Sans"/>
                <a:sym typeface="Open Sans"/>
              </a:defRPr>
            </a:lvl7pPr>
            <a:lvl8pPr indent="0" lvl="7" marL="0" algn="r">
              <a:buClr>
                <a:schemeClr val="lt1"/>
              </a:buClr>
              <a:buSzPts val="1333"/>
              <a:buFont typeface="Open Sans"/>
              <a:buNone/>
              <a:defRPr sz="1333">
                <a:solidFill>
                  <a:schemeClr val="lt1"/>
                </a:solidFill>
                <a:latin typeface="Open Sans"/>
                <a:ea typeface="Open Sans"/>
                <a:cs typeface="Open Sans"/>
                <a:sym typeface="Open Sans"/>
              </a:defRPr>
            </a:lvl8pPr>
            <a:lvl9pPr indent="0" lvl="8" marL="0" algn="r">
              <a:buClr>
                <a:schemeClr val="lt1"/>
              </a:buClr>
              <a:buSzPts val="1333"/>
              <a:buFont typeface="Open Sans"/>
              <a:buNone/>
              <a:defRPr sz="1333">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471" name="Shape 471"/>
        <p:cNvGrpSpPr/>
        <p:nvPr/>
      </p:nvGrpSpPr>
      <p:grpSpPr>
        <a:xfrm>
          <a:off x="0" y="0"/>
          <a:ext cx="0" cy="0"/>
          <a:chOff x="0" y="0"/>
          <a:chExt cx="0" cy="0"/>
        </a:xfrm>
      </p:grpSpPr>
      <p:sp>
        <p:nvSpPr>
          <p:cNvPr id="472" name="Google Shape;472;p190"/>
          <p:cNvSpPr txBox="1"/>
          <p:nvPr>
            <p:ph idx="1" type="body"/>
          </p:nvPr>
        </p:nvSpPr>
        <p:spPr>
          <a:xfrm>
            <a:off x="415600" y="5640967"/>
            <a:ext cx="7998400" cy="7984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2400"/>
              <a:buFont typeface="PT Sans Narrow"/>
              <a:buNone/>
              <a:defRPr sz="3200">
                <a:latin typeface="PT Sans Narrow"/>
                <a:ea typeface="PT Sans Narrow"/>
                <a:cs typeface="PT Sans Narrow"/>
                <a:sym typeface="PT Sans Narrow"/>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73" name="Google Shape;473;p190"/>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buClr>
                <a:schemeClr val="dk2"/>
              </a:buClr>
              <a:buSzPts val="1333"/>
              <a:buFont typeface="Open Sans"/>
              <a:buNone/>
              <a:defRPr sz="1333">
                <a:solidFill>
                  <a:schemeClr val="dk2"/>
                </a:solidFill>
                <a:latin typeface="Open Sans"/>
                <a:ea typeface="Open Sans"/>
                <a:cs typeface="Open Sans"/>
                <a:sym typeface="Open Sans"/>
              </a:defRPr>
            </a:lvl1pPr>
            <a:lvl2pPr indent="0" lvl="1" marL="0" algn="r">
              <a:buClr>
                <a:schemeClr val="dk2"/>
              </a:buClr>
              <a:buSzPts val="1333"/>
              <a:buFont typeface="Open Sans"/>
              <a:buNone/>
              <a:defRPr sz="1333">
                <a:solidFill>
                  <a:schemeClr val="dk2"/>
                </a:solidFill>
                <a:latin typeface="Open Sans"/>
                <a:ea typeface="Open Sans"/>
                <a:cs typeface="Open Sans"/>
                <a:sym typeface="Open Sans"/>
              </a:defRPr>
            </a:lvl2pPr>
            <a:lvl3pPr indent="0" lvl="2" marL="0" algn="r">
              <a:buClr>
                <a:schemeClr val="dk2"/>
              </a:buClr>
              <a:buSzPts val="1333"/>
              <a:buFont typeface="Open Sans"/>
              <a:buNone/>
              <a:defRPr sz="1333">
                <a:solidFill>
                  <a:schemeClr val="dk2"/>
                </a:solidFill>
                <a:latin typeface="Open Sans"/>
                <a:ea typeface="Open Sans"/>
                <a:cs typeface="Open Sans"/>
                <a:sym typeface="Open Sans"/>
              </a:defRPr>
            </a:lvl3pPr>
            <a:lvl4pPr indent="0" lvl="3" marL="0" algn="r">
              <a:buClr>
                <a:schemeClr val="dk2"/>
              </a:buClr>
              <a:buSzPts val="1333"/>
              <a:buFont typeface="Open Sans"/>
              <a:buNone/>
              <a:defRPr sz="1333">
                <a:solidFill>
                  <a:schemeClr val="dk2"/>
                </a:solidFill>
                <a:latin typeface="Open Sans"/>
                <a:ea typeface="Open Sans"/>
                <a:cs typeface="Open Sans"/>
                <a:sym typeface="Open Sans"/>
              </a:defRPr>
            </a:lvl4pPr>
            <a:lvl5pPr indent="0" lvl="4" marL="0" algn="r">
              <a:buClr>
                <a:schemeClr val="dk2"/>
              </a:buClr>
              <a:buSzPts val="1333"/>
              <a:buFont typeface="Open Sans"/>
              <a:buNone/>
              <a:defRPr sz="1333">
                <a:solidFill>
                  <a:schemeClr val="dk2"/>
                </a:solidFill>
                <a:latin typeface="Open Sans"/>
                <a:ea typeface="Open Sans"/>
                <a:cs typeface="Open Sans"/>
                <a:sym typeface="Open Sans"/>
              </a:defRPr>
            </a:lvl5pPr>
            <a:lvl6pPr indent="0" lvl="5" marL="0" algn="r">
              <a:buClr>
                <a:schemeClr val="dk2"/>
              </a:buClr>
              <a:buSzPts val="1333"/>
              <a:buFont typeface="Open Sans"/>
              <a:buNone/>
              <a:defRPr sz="1333">
                <a:solidFill>
                  <a:schemeClr val="dk2"/>
                </a:solidFill>
                <a:latin typeface="Open Sans"/>
                <a:ea typeface="Open Sans"/>
                <a:cs typeface="Open Sans"/>
                <a:sym typeface="Open Sans"/>
              </a:defRPr>
            </a:lvl6pPr>
            <a:lvl7pPr indent="0" lvl="6" marL="0" algn="r">
              <a:buClr>
                <a:schemeClr val="dk2"/>
              </a:buClr>
              <a:buSzPts val="1333"/>
              <a:buFont typeface="Open Sans"/>
              <a:buNone/>
              <a:defRPr sz="1333">
                <a:solidFill>
                  <a:schemeClr val="dk2"/>
                </a:solidFill>
                <a:latin typeface="Open Sans"/>
                <a:ea typeface="Open Sans"/>
                <a:cs typeface="Open Sans"/>
                <a:sym typeface="Open Sans"/>
              </a:defRPr>
            </a:lvl7pPr>
            <a:lvl8pPr indent="0" lvl="7" marL="0" algn="r">
              <a:buClr>
                <a:schemeClr val="dk2"/>
              </a:buClr>
              <a:buSzPts val="1333"/>
              <a:buFont typeface="Open Sans"/>
              <a:buNone/>
              <a:defRPr sz="1333">
                <a:solidFill>
                  <a:schemeClr val="dk2"/>
                </a:solidFill>
                <a:latin typeface="Open Sans"/>
                <a:ea typeface="Open Sans"/>
                <a:cs typeface="Open Sans"/>
                <a:sym typeface="Open Sans"/>
              </a:defRPr>
            </a:lvl8pPr>
            <a:lvl9pPr indent="0" lvl="8" marL="0" algn="r">
              <a:buClr>
                <a:schemeClr val="dk2"/>
              </a:buClr>
              <a:buSzPts val="1333"/>
              <a:buFont typeface="Open Sans"/>
              <a:buNone/>
              <a:defRPr sz="1333">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474" name="Shape 474"/>
        <p:cNvGrpSpPr/>
        <p:nvPr/>
      </p:nvGrpSpPr>
      <p:grpSpPr>
        <a:xfrm>
          <a:off x="0" y="0"/>
          <a:ext cx="0" cy="0"/>
          <a:chOff x="0" y="0"/>
          <a:chExt cx="0" cy="0"/>
        </a:xfrm>
      </p:grpSpPr>
      <p:sp>
        <p:nvSpPr>
          <p:cNvPr id="475" name="Google Shape;475;p191"/>
          <p:cNvSpPr/>
          <p:nvPr/>
        </p:nvSpPr>
        <p:spPr>
          <a:xfrm>
            <a:off x="-100" y="6727600"/>
            <a:ext cx="12192000" cy="13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6" name="Google Shape;476;p191"/>
          <p:cNvSpPr txBox="1"/>
          <p:nvPr>
            <p:ph type="title"/>
          </p:nvPr>
        </p:nvSpPr>
        <p:spPr>
          <a:xfrm>
            <a:off x="415600" y="1739800"/>
            <a:ext cx="11360800" cy="20512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3"/>
              </a:buClr>
              <a:buSzPts val="13000"/>
              <a:buNone/>
              <a:defRPr sz="17333">
                <a:solidFill>
                  <a:schemeClr val="accent3"/>
                </a:solidFill>
              </a:defRPr>
            </a:lvl1pPr>
            <a:lvl2pPr lvl="1" algn="ctr">
              <a:lnSpc>
                <a:spcPct val="100000"/>
              </a:lnSpc>
              <a:spcBef>
                <a:spcPts val="0"/>
              </a:spcBef>
              <a:spcAft>
                <a:spcPts val="0"/>
              </a:spcAft>
              <a:buClr>
                <a:schemeClr val="accent3"/>
              </a:buClr>
              <a:buSzPts val="13000"/>
              <a:buNone/>
              <a:defRPr sz="17333">
                <a:solidFill>
                  <a:schemeClr val="accent3"/>
                </a:solidFill>
              </a:defRPr>
            </a:lvl2pPr>
            <a:lvl3pPr lvl="2" algn="ctr">
              <a:lnSpc>
                <a:spcPct val="100000"/>
              </a:lnSpc>
              <a:spcBef>
                <a:spcPts val="0"/>
              </a:spcBef>
              <a:spcAft>
                <a:spcPts val="0"/>
              </a:spcAft>
              <a:buClr>
                <a:schemeClr val="accent3"/>
              </a:buClr>
              <a:buSzPts val="13000"/>
              <a:buNone/>
              <a:defRPr sz="17333">
                <a:solidFill>
                  <a:schemeClr val="accent3"/>
                </a:solidFill>
              </a:defRPr>
            </a:lvl3pPr>
            <a:lvl4pPr lvl="3" algn="ctr">
              <a:lnSpc>
                <a:spcPct val="100000"/>
              </a:lnSpc>
              <a:spcBef>
                <a:spcPts val="0"/>
              </a:spcBef>
              <a:spcAft>
                <a:spcPts val="0"/>
              </a:spcAft>
              <a:buClr>
                <a:schemeClr val="accent3"/>
              </a:buClr>
              <a:buSzPts val="13000"/>
              <a:buNone/>
              <a:defRPr sz="17333">
                <a:solidFill>
                  <a:schemeClr val="accent3"/>
                </a:solidFill>
              </a:defRPr>
            </a:lvl4pPr>
            <a:lvl5pPr lvl="4" algn="ctr">
              <a:lnSpc>
                <a:spcPct val="100000"/>
              </a:lnSpc>
              <a:spcBef>
                <a:spcPts val="0"/>
              </a:spcBef>
              <a:spcAft>
                <a:spcPts val="0"/>
              </a:spcAft>
              <a:buClr>
                <a:schemeClr val="accent3"/>
              </a:buClr>
              <a:buSzPts val="13000"/>
              <a:buNone/>
              <a:defRPr sz="17333">
                <a:solidFill>
                  <a:schemeClr val="accent3"/>
                </a:solidFill>
              </a:defRPr>
            </a:lvl5pPr>
            <a:lvl6pPr lvl="5" algn="ctr">
              <a:lnSpc>
                <a:spcPct val="100000"/>
              </a:lnSpc>
              <a:spcBef>
                <a:spcPts val="0"/>
              </a:spcBef>
              <a:spcAft>
                <a:spcPts val="0"/>
              </a:spcAft>
              <a:buClr>
                <a:schemeClr val="accent3"/>
              </a:buClr>
              <a:buSzPts val="13000"/>
              <a:buNone/>
              <a:defRPr sz="17333">
                <a:solidFill>
                  <a:schemeClr val="accent3"/>
                </a:solidFill>
              </a:defRPr>
            </a:lvl6pPr>
            <a:lvl7pPr lvl="6" algn="ctr">
              <a:lnSpc>
                <a:spcPct val="100000"/>
              </a:lnSpc>
              <a:spcBef>
                <a:spcPts val="0"/>
              </a:spcBef>
              <a:spcAft>
                <a:spcPts val="0"/>
              </a:spcAft>
              <a:buClr>
                <a:schemeClr val="accent3"/>
              </a:buClr>
              <a:buSzPts val="13000"/>
              <a:buNone/>
              <a:defRPr sz="17333">
                <a:solidFill>
                  <a:schemeClr val="accent3"/>
                </a:solidFill>
              </a:defRPr>
            </a:lvl7pPr>
            <a:lvl8pPr lvl="7" algn="ctr">
              <a:lnSpc>
                <a:spcPct val="100000"/>
              </a:lnSpc>
              <a:spcBef>
                <a:spcPts val="0"/>
              </a:spcBef>
              <a:spcAft>
                <a:spcPts val="0"/>
              </a:spcAft>
              <a:buClr>
                <a:schemeClr val="accent3"/>
              </a:buClr>
              <a:buSzPts val="13000"/>
              <a:buNone/>
              <a:defRPr sz="17333">
                <a:solidFill>
                  <a:schemeClr val="accent3"/>
                </a:solidFill>
              </a:defRPr>
            </a:lvl8pPr>
            <a:lvl9pPr lvl="8" algn="ctr">
              <a:lnSpc>
                <a:spcPct val="100000"/>
              </a:lnSpc>
              <a:spcBef>
                <a:spcPts val="0"/>
              </a:spcBef>
              <a:spcAft>
                <a:spcPts val="0"/>
              </a:spcAft>
              <a:buClr>
                <a:schemeClr val="accent3"/>
              </a:buClr>
              <a:buSzPts val="13000"/>
              <a:buNone/>
              <a:defRPr sz="17333">
                <a:solidFill>
                  <a:schemeClr val="accent3"/>
                </a:solidFill>
              </a:defRPr>
            </a:lvl9pPr>
          </a:lstStyle>
          <a:p/>
        </p:txBody>
      </p:sp>
      <p:sp>
        <p:nvSpPr>
          <p:cNvPr id="477" name="Google Shape;477;p191"/>
          <p:cNvSpPr txBox="1"/>
          <p:nvPr>
            <p:ph idx="1" type="body"/>
          </p:nvPr>
        </p:nvSpPr>
        <p:spPr>
          <a:xfrm>
            <a:off x="415600" y="3994200"/>
            <a:ext cx="11360800" cy="1428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8" name="Google Shape;478;p191"/>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buClr>
                <a:schemeClr val="dk2"/>
              </a:buClr>
              <a:buSzPts val="1333"/>
              <a:buFont typeface="Open Sans"/>
              <a:buNone/>
              <a:defRPr sz="1333">
                <a:solidFill>
                  <a:schemeClr val="dk2"/>
                </a:solidFill>
                <a:latin typeface="Open Sans"/>
                <a:ea typeface="Open Sans"/>
                <a:cs typeface="Open Sans"/>
                <a:sym typeface="Open Sans"/>
              </a:defRPr>
            </a:lvl1pPr>
            <a:lvl2pPr indent="0" lvl="1" marL="0" algn="r">
              <a:buClr>
                <a:schemeClr val="dk2"/>
              </a:buClr>
              <a:buSzPts val="1333"/>
              <a:buFont typeface="Open Sans"/>
              <a:buNone/>
              <a:defRPr sz="1333">
                <a:solidFill>
                  <a:schemeClr val="dk2"/>
                </a:solidFill>
                <a:latin typeface="Open Sans"/>
                <a:ea typeface="Open Sans"/>
                <a:cs typeface="Open Sans"/>
                <a:sym typeface="Open Sans"/>
              </a:defRPr>
            </a:lvl2pPr>
            <a:lvl3pPr indent="0" lvl="2" marL="0" algn="r">
              <a:buClr>
                <a:schemeClr val="dk2"/>
              </a:buClr>
              <a:buSzPts val="1333"/>
              <a:buFont typeface="Open Sans"/>
              <a:buNone/>
              <a:defRPr sz="1333">
                <a:solidFill>
                  <a:schemeClr val="dk2"/>
                </a:solidFill>
                <a:latin typeface="Open Sans"/>
                <a:ea typeface="Open Sans"/>
                <a:cs typeface="Open Sans"/>
                <a:sym typeface="Open Sans"/>
              </a:defRPr>
            </a:lvl3pPr>
            <a:lvl4pPr indent="0" lvl="3" marL="0" algn="r">
              <a:buClr>
                <a:schemeClr val="dk2"/>
              </a:buClr>
              <a:buSzPts val="1333"/>
              <a:buFont typeface="Open Sans"/>
              <a:buNone/>
              <a:defRPr sz="1333">
                <a:solidFill>
                  <a:schemeClr val="dk2"/>
                </a:solidFill>
                <a:latin typeface="Open Sans"/>
                <a:ea typeface="Open Sans"/>
                <a:cs typeface="Open Sans"/>
                <a:sym typeface="Open Sans"/>
              </a:defRPr>
            </a:lvl4pPr>
            <a:lvl5pPr indent="0" lvl="4" marL="0" algn="r">
              <a:buClr>
                <a:schemeClr val="dk2"/>
              </a:buClr>
              <a:buSzPts val="1333"/>
              <a:buFont typeface="Open Sans"/>
              <a:buNone/>
              <a:defRPr sz="1333">
                <a:solidFill>
                  <a:schemeClr val="dk2"/>
                </a:solidFill>
                <a:latin typeface="Open Sans"/>
                <a:ea typeface="Open Sans"/>
                <a:cs typeface="Open Sans"/>
                <a:sym typeface="Open Sans"/>
              </a:defRPr>
            </a:lvl5pPr>
            <a:lvl6pPr indent="0" lvl="5" marL="0" algn="r">
              <a:buClr>
                <a:schemeClr val="dk2"/>
              </a:buClr>
              <a:buSzPts val="1333"/>
              <a:buFont typeface="Open Sans"/>
              <a:buNone/>
              <a:defRPr sz="1333">
                <a:solidFill>
                  <a:schemeClr val="dk2"/>
                </a:solidFill>
                <a:latin typeface="Open Sans"/>
                <a:ea typeface="Open Sans"/>
                <a:cs typeface="Open Sans"/>
                <a:sym typeface="Open Sans"/>
              </a:defRPr>
            </a:lvl6pPr>
            <a:lvl7pPr indent="0" lvl="6" marL="0" algn="r">
              <a:buClr>
                <a:schemeClr val="dk2"/>
              </a:buClr>
              <a:buSzPts val="1333"/>
              <a:buFont typeface="Open Sans"/>
              <a:buNone/>
              <a:defRPr sz="1333">
                <a:solidFill>
                  <a:schemeClr val="dk2"/>
                </a:solidFill>
                <a:latin typeface="Open Sans"/>
                <a:ea typeface="Open Sans"/>
                <a:cs typeface="Open Sans"/>
                <a:sym typeface="Open Sans"/>
              </a:defRPr>
            </a:lvl7pPr>
            <a:lvl8pPr indent="0" lvl="7" marL="0" algn="r">
              <a:buClr>
                <a:schemeClr val="dk2"/>
              </a:buClr>
              <a:buSzPts val="1333"/>
              <a:buFont typeface="Open Sans"/>
              <a:buNone/>
              <a:defRPr sz="1333">
                <a:solidFill>
                  <a:schemeClr val="dk2"/>
                </a:solidFill>
                <a:latin typeface="Open Sans"/>
                <a:ea typeface="Open Sans"/>
                <a:cs typeface="Open Sans"/>
                <a:sym typeface="Open Sans"/>
              </a:defRPr>
            </a:lvl8pPr>
            <a:lvl9pPr indent="0" lvl="8" marL="0" algn="r">
              <a:buClr>
                <a:schemeClr val="dk2"/>
              </a:buClr>
              <a:buSzPts val="1333"/>
              <a:buFont typeface="Open Sans"/>
              <a:buNone/>
              <a:defRPr sz="1333">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9" name="Shape 479"/>
        <p:cNvGrpSpPr/>
        <p:nvPr/>
      </p:nvGrpSpPr>
      <p:grpSpPr>
        <a:xfrm>
          <a:off x="0" y="0"/>
          <a:ext cx="0" cy="0"/>
          <a:chOff x="0" y="0"/>
          <a:chExt cx="0" cy="0"/>
        </a:xfrm>
      </p:grpSpPr>
      <p:sp>
        <p:nvSpPr>
          <p:cNvPr id="480" name="Google Shape;480;p192"/>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buClr>
                <a:schemeClr val="dk2"/>
              </a:buClr>
              <a:buSzPts val="1333"/>
              <a:buFont typeface="Open Sans"/>
              <a:buNone/>
              <a:defRPr sz="1333">
                <a:solidFill>
                  <a:schemeClr val="dk2"/>
                </a:solidFill>
                <a:latin typeface="Open Sans"/>
                <a:ea typeface="Open Sans"/>
                <a:cs typeface="Open Sans"/>
                <a:sym typeface="Open Sans"/>
              </a:defRPr>
            </a:lvl1pPr>
            <a:lvl2pPr indent="0" lvl="1" marL="0" algn="r">
              <a:buClr>
                <a:schemeClr val="dk2"/>
              </a:buClr>
              <a:buSzPts val="1333"/>
              <a:buFont typeface="Open Sans"/>
              <a:buNone/>
              <a:defRPr sz="1333">
                <a:solidFill>
                  <a:schemeClr val="dk2"/>
                </a:solidFill>
                <a:latin typeface="Open Sans"/>
                <a:ea typeface="Open Sans"/>
                <a:cs typeface="Open Sans"/>
                <a:sym typeface="Open Sans"/>
              </a:defRPr>
            </a:lvl2pPr>
            <a:lvl3pPr indent="0" lvl="2" marL="0" algn="r">
              <a:buClr>
                <a:schemeClr val="dk2"/>
              </a:buClr>
              <a:buSzPts val="1333"/>
              <a:buFont typeface="Open Sans"/>
              <a:buNone/>
              <a:defRPr sz="1333">
                <a:solidFill>
                  <a:schemeClr val="dk2"/>
                </a:solidFill>
                <a:latin typeface="Open Sans"/>
                <a:ea typeface="Open Sans"/>
                <a:cs typeface="Open Sans"/>
                <a:sym typeface="Open Sans"/>
              </a:defRPr>
            </a:lvl3pPr>
            <a:lvl4pPr indent="0" lvl="3" marL="0" algn="r">
              <a:buClr>
                <a:schemeClr val="dk2"/>
              </a:buClr>
              <a:buSzPts val="1333"/>
              <a:buFont typeface="Open Sans"/>
              <a:buNone/>
              <a:defRPr sz="1333">
                <a:solidFill>
                  <a:schemeClr val="dk2"/>
                </a:solidFill>
                <a:latin typeface="Open Sans"/>
                <a:ea typeface="Open Sans"/>
                <a:cs typeface="Open Sans"/>
                <a:sym typeface="Open Sans"/>
              </a:defRPr>
            </a:lvl4pPr>
            <a:lvl5pPr indent="0" lvl="4" marL="0" algn="r">
              <a:buClr>
                <a:schemeClr val="dk2"/>
              </a:buClr>
              <a:buSzPts val="1333"/>
              <a:buFont typeface="Open Sans"/>
              <a:buNone/>
              <a:defRPr sz="1333">
                <a:solidFill>
                  <a:schemeClr val="dk2"/>
                </a:solidFill>
                <a:latin typeface="Open Sans"/>
                <a:ea typeface="Open Sans"/>
                <a:cs typeface="Open Sans"/>
                <a:sym typeface="Open Sans"/>
              </a:defRPr>
            </a:lvl5pPr>
            <a:lvl6pPr indent="0" lvl="5" marL="0" algn="r">
              <a:buClr>
                <a:schemeClr val="dk2"/>
              </a:buClr>
              <a:buSzPts val="1333"/>
              <a:buFont typeface="Open Sans"/>
              <a:buNone/>
              <a:defRPr sz="1333">
                <a:solidFill>
                  <a:schemeClr val="dk2"/>
                </a:solidFill>
                <a:latin typeface="Open Sans"/>
                <a:ea typeface="Open Sans"/>
                <a:cs typeface="Open Sans"/>
                <a:sym typeface="Open Sans"/>
              </a:defRPr>
            </a:lvl6pPr>
            <a:lvl7pPr indent="0" lvl="6" marL="0" algn="r">
              <a:buClr>
                <a:schemeClr val="dk2"/>
              </a:buClr>
              <a:buSzPts val="1333"/>
              <a:buFont typeface="Open Sans"/>
              <a:buNone/>
              <a:defRPr sz="1333">
                <a:solidFill>
                  <a:schemeClr val="dk2"/>
                </a:solidFill>
                <a:latin typeface="Open Sans"/>
                <a:ea typeface="Open Sans"/>
                <a:cs typeface="Open Sans"/>
                <a:sym typeface="Open Sans"/>
              </a:defRPr>
            </a:lvl7pPr>
            <a:lvl8pPr indent="0" lvl="7" marL="0" algn="r">
              <a:buClr>
                <a:schemeClr val="dk2"/>
              </a:buClr>
              <a:buSzPts val="1333"/>
              <a:buFont typeface="Open Sans"/>
              <a:buNone/>
              <a:defRPr sz="1333">
                <a:solidFill>
                  <a:schemeClr val="dk2"/>
                </a:solidFill>
                <a:latin typeface="Open Sans"/>
                <a:ea typeface="Open Sans"/>
                <a:cs typeface="Open Sans"/>
                <a:sym typeface="Open Sans"/>
              </a:defRPr>
            </a:lvl8pPr>
            <a:lvl9pPr indent="0" lvl="8" marL="0" algn="r">
              <a:buClr>
                <a:schemeClr val="dk2"/>
              </a:buClr>
              <a:buSzPts val="1333"/>
              <a:buFont typeface="Open Sans"/>
              <a:buNone/>
              <a:defRPr sz="1333">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P intro">
  <p:cSld name="WP intro">
    <p:spTree>
      <p:nvGrpSpPr>
        <p:cNvPr id="488" name="Shape 488"/>
        <p:cNvGrpSpPr/>
        <p:nvPr/>
      </p:nvGrpSpPr>
      <p:grpSpPr>
        <a:xfrm>
          <a:off x="0" y="0"/>
          <a:ext cx="0" cy="0"/>
          <a:chOff x="0" y="0"/>
          <a:chExt cx="0" cy="0"/>
        </a:xfrm>
      </p:grpSpPr>
      <p:sp>
        <p:nvSpPr>
          <p:cNvPr id="489" name="Google Shape;489;p118"/>
          <p:cNvSpPr txBox="1"/>
          <p:nvPr>
            <p:ph type="title"/>
          </p:nvPr>
        </p:nvSpPr>
        <p:spPr>
          <a:xfrm>
            <a:off x="838200" y="1146014"/>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15BF5"/>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0" name="Google Shape;490;p118"/>
          <p:cNvSpPr txBox="1"/>
          <p:nvPr>
            <p:ph idx="1" type="body"/>
          </p:nvPr>
        </p:nvSpPr>
        <p:spPr>
          <a:xfrm>
            <a:off x="838200" y="4617243"/>
            <a:ext cx="3382916" cy="44302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424242"/>
              </a:buClr>
              <a:buSzPts val="2400"/>
              <a:buFont typeface="Arial"/>
              <a:buNone/>
              <a:defRPr b="0" i="0" sz="2400" u="none" cap="none" strike="noStrike">
                <a:solidFill>
                  <a:srgbClr val="424242"/>
                </a:solidFill>
                <a:latin typeface="Arial"/>
                <a:ea typeface="Arial"/>
                <a:cs typeface="Arial"/>
                <a:sym typeface="Arial"/>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4pPr>
            <a:lvl5pPr indent="-330200" lvl="4" marL="2286000" marR="0" rtl="0" algn="l">
              <a:lnSpc>
                <a:spcPct val="90000"/>
              </a:lnSpc>
              <a:spcBef>
                <a:spcPts val="500"/>
              </a:spcBef>
              <a:spcAft>
                <a:spcPts val="0"/>
              </a:spcAft>
              <a:buClr>
                <a:srgbClr val="F25F77"/>
              </a:buClr>
              <a:buSzPts val="1600"/>
              <a:buFont typeface="Arial"/>
              <a:buChar char="•"/>
              <a:defRPr b="0" i="1" sz="1600" u="none" cap="none" strike="noStrike">
                <a:solidFill>
                  <a:srgbClr val="F25F77"/>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91" name="Google Shape;491;p118"/>
          <p:cNvSpPr txBox="1"/>
          <p:nvPr/>
        </p:nvSpPr>
        <p:spPr>
          <a:xfrm>
            <a:off x="10984832" y="6629400"/>
            <a:ext cx="0" cy="0"/>
          </a:xfrm>
          <a:prstGeom prst="rect">
            <a:avLst/>
          </a:prstGeom>
          <a:noFill/>
          <a:ln>
            <a:noFill/>
          </a:ln>
        </p:spPr>
        <p:txBody>
          <a:bodyPr anchorCtr="0" anchor="ctr" bIns="45700" lIns="91425" spcFirstLastPara="1" rIns="91425" wrap="square" tIns="45700">
            <a:normAutofit fontScale="25000" lnSpcReduction="20000"/>
          </a:bodyPr>
          <a:lstStyle/>
          <a:p>
            <a:pPr indent="0" lvl="0" marL="0" marR="0" rtl="0" algn="l">
              <a:spcBef>
                <a:spcPts val="0"/>
              </a:spcBef>
              <a:spcAft>
                <a:spcPts val="0"/>
              </a:spcAft>
              <a:buClr>
                <a:schemeClr val="dk1"/>
              </a:buClr>
              <a:buSzPct val="100000"/>
              <a:buFont typeface="Arial"/>
              <a:buNone/>
            </a:pPr>
            <a:r>
              <a:t/>
            </a:r>
            <a:endParaRPr b="0" sz="3200">
              <a:solidFill>
                <a:srgbClr val="8296B0"/>
              </a:solidFill>
              <a:latin typeface="Arial"/>
              <a:ea typeface="Arial"/>
              <a:cs typeface="Arial"/>
              <a:sym typeface="Arial"/>
            </a:endParaRPr>
          </a:p>
        </p:txBody>
      </p:sp>
      <p:sp>
        <p:nvSpPr>
          <p:cNvPr id="492" name="Google Shape;492;p118"/>
          <p:cNvSpPr txBox="1"/>
          <p:nvPr>
            <p:ph idx="12" type="sldNum"/>
          </p:nvPr>
        </p:nvSpPr>
        <p:spPr>
          <a:xfrm>
            <a:off x="11282778" y="6424840"/>
            <a:ext cx="730209"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1pPr>
            <a:lvl2pPr indent="0" lvl="1"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2pPr>
            <a:lvl3pPr indent="0" lvl="2"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3pPr>
            <a:lvl4pPr indent="0" lvl="3"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4pPr>
            <a:lvl5pPr indent="0" lvl="4"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5pPr>
            <a:lvl6pPr indent="0" lvl="5"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6pPr>
            <a:lvl7pPr indent="0" lvl="6"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7pPr>
            <a:lvl8pPr indent="0" lvl="7"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8pPr>
            <a:lvl9pPr indent="0" lvl="8"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P end">
  <p:cSld name="WP end">
    <p:spTree>
      <p:nvGrpSpPr>
        <p:cNvPr id="493" name="Shape 493"/>
        <p:cNvGrpSpPr/>
        <p:nvPr/>
      </p:nvGrpSpPr>
      <p:grpSpPr>
        <a:xfrm>
          <a:off x="0" y="0"/>
          <a:ext cx="0" cy="0"/>
          <a:chOff x="0" y="0"/>
          <a:chExt cx="0" cy="0"/>
        </a:xfrm>
      </p:grpSpPr>
      <p:sp>
        <p:nvSpPr>
          <p:cNvPr id="494" name="Google Shape;494;p121"/>
          <p:cNvSpPr txBox="1"/>
          <p:nvPr>
            <p:ph type="title"/>
          </p:nvPr>
        </p:nvSpPr>
        <p:spPr>
          <a:xfrm>
            <a:off x="838200" y="1146014"/>
            <a:ext cx="10515600" cy="167708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15BF5"/>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5" name="Google Shape;495;p121"/>
          <p:cNvSpPr txBox="1"/>
          <p:nvPr/>
        </p:nvSpPr>
        <p:spPr>
          <a:xfrm>
            <a:off x="11189368" y="6617368"/>
            <a:ext cx="0" cy="0"/>
          </a:xfrm>
          <a:prstGeom prst="rect">
            <a:avLst/>
          </a:prstGeom>
          <a:noFill/>
          <a:ln>
            <a:noFill/>
          </a:ln>
        </p:spPr>
        <p:txBody>
          <a:bodyPr anchorCtr="0" anchor="ctr" bIns="45700" lIns="91425" spcFirstLastPara="1" rIns="91425" wrap="square" tIns="45700">
            <a:normAutofit fontScale="25000" lnSpcReduction="20000"/>
          </a:bodyPr>
          <a:lstStyle/>
          <a:p>
            <a:pPr indent="0" lvl="0" marL="0" marR="0" rtl="0" algn="l">
              <a:spcBef>
                <a:spcPts val="0"/>
              </a:spcBef>
              <a:spcAft>
                <a:spcPts val="0"/>
              </a:spcAft>
              <a:buClr>
                <a:schemeClr val="dk1"/>
              </a:buClr>
              <a:buSzPct val="100000"/>
              <a:buFont typeface="Arial"/>
              <a:buNone/>
            </a:pPr>
            <a:r>
              <a:t/>
            </a:r>
            <a:endParaRPr b="0" sz="3200">
              <a:solidFill>
                <a:srgbClr val="8296B0"/>
              </a:solidFill>
              <a:latin typeface="Arial"/>
              <a:ea typeface="Arial"/>
              <a:cs typeface="Arial"/>
              <a:sym typeface="Arial"/>
            </a:endParaRPr>
          </a:p>
        </p:txBody>
      </p:sp>
      <p:sp>
        <p:nvSpPr>
          <p:cNvPr id="496" name="Google Shape;496;p121"/>
          <p:cNvSpPr txBox="1"/>
          <p:nvPr>
            <p:ph idx="12" type="sldNum"/>
          </p:nvPr>
        </p:nvSpPr>
        <p:spPr>
          <a:xfrm>
            <a:off x="11282778" y="6424840"/>
            <a:ext cx="730209"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1pPr>
            <a:lvl2pPr indent="0" lvl="1"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2pPr>
            <a:lvl3pPr indent="0" lvl="2"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3pPr>
            <a:lvl4pPr indent="0" lvl="3"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4pPr>
            <a:lvl5pPr indent="0" lvl="4"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5pPr>
            <a:lvl6pPr indent="0" lvl="5"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6pPr>
            <a:lvl7pPr indent="0" lvl="6"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7pPr>
            <a:lvl8pPr indent="0" lvl="7"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8pPr>
            <a:lvl9pPr indent="0" lvl="8"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sk intro">
  <p:cSld name="Task intro">
    <p:spTree>
      <p:nvGrpSpPr>
        <p:cNvPr id="497" name="Shape 497"/>
        <p:cNvGrpSpPr/>
        <p:nvPr/>
      </p:nvGrpSpPr>
      <p:grpSpPr>
        <a:xfrm>
          <a:off x="0" y="0"/>
          <a:ext cx="0" cy="0"/>
          <a:chOff x="0" y="0"/>
          <a:chExt cx="0" cy="0"/>
        </a:xfrm>
      </p:grpSpPr>
      <p:sp>
        <p:nvSpPr>
          <p:cNvPr id="498" name="Google Shape;498;p162"/>
          <p:cNvSpPr txBox="1"/>
          <p:nvPr>
            <p:ph type="title"/>
          </p:nvPr>
        </p:nvSpPr>
        <p:spPr>
          <a:xfrm>
            <a:off x="838200" y="1146014"/>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15BF5"/>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9" name="Google Shape;499;p162"/>
          <p:cNvSpPr txBox="1"/>
          <p:nvPr>
            <p:ph idx="1" type="body"/>
          </p:nvPr>
        </p:nvSpPr>
        <p:spPr>
          <a:xfrm>
            <a:off x="838200" y="4617242"/>
            <a:ext cx="3382916" cy="96681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424242"/>
              </a:buClr>
              <a:buSzPts val="2400"/>
              <a:buFont typeface="Arial"/>
              <a:buNone/>
              <a:defRPr b="0" i="0" sz="2400" u="none" cap="none" strike="noStrike">
                <a:solidFill>
                  <a:srgbClr val="424242"/>
                </a:solidFill>
                <a:latin typeface="Arial"/>
                <a:ea typeface="Arial"/>
                <a:cs typeface="Arial"/>
                <a:sym typeface="Arial"/>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4pPr>
            <a:lvl5pPr indent="-330200" lvl="4" marL="2286000" marR="0" rtl="0" algn="l">
              <a:lnSpc>
                <a:spcPct val="90000"/>
              </a:lnSpc>
              <a:spcBef>
                <a:spcPts val="500"/>
              </a:spcBef>
              <a:spcAft>
                <a:spcPts val="0"/>
              </a:spcAft>
              <a:buClr>
                <a:srgbClr val="F25F77"/>
              </a:buClr>
              <a:buSzPts val="1600"/>
              <a:buFont typeface="Arial"/>
              <a:buChar char="•"/>
              <a:defRPr b="0" i="1" sz="1600" u="none" cap="none" strike="noStrike">
                <a:solidFill>
                  <a:srgbClr val="F25F77"/>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00" name="Google Shape;500;p162"/>
          <p:cNvSpPr txBox="1"/>
          <p:nvPr>
            <p:ph idx="12" type="sldNum"/>
          </p:nvPr>
        </p:nvSpPr>
        <p:spPr>
          <a:xfrm>
            <a:off x="11282778" y="6424840"/>
            <a:ext cx="730209"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1pPr>
            <a:lvl2pPr indent="0" lvl="1"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2pPr>
            <a:lvl3pPr indent="0" lvl="2"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3pPr>
            <a:lvl4pPr indent="0" lvl="3"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4pPr>
            <a:lvl5pPr indent="0" lvl="4"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5pPr>
            <a:lvl6pPr indent="0" lvl="5"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6pPr>
            <a:lvl7pPr indent="0" lvl="6"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7pPr>
            <a:lvl8pPr indent="0" lvl="7"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8pPr>
            <a:lvl9pPr indent="0" lvl="8" marL="0" marR="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mp; Text">
  <p:cSld name="Title, Subtitle &amp; Text">
    <p:spTree>
      <p:nvGrpSpPr>
        <p:cNvPr id="510" name="Shape 510"/>
        <p:cNvGrpSpPr/>
        <p:nvPr/>
      </p:nvGrpSpPr>
      <p:grpSpPr>
        <a:xfrm>
          <a:off x="0" y="0"/>
          <a:ext cx="0" cy="0"/>
          <a:chOff x="0" y="0"/>
          <a:chExt cx="0" cy="0"/>
        </a:xfrm>
      </p:grpSpPr>
      <p:sp>
        <p:nvSpPr>
          <p:cNvPr id="511" name="Google Shape;511;p120"/>
          <p:cNvSpPr txBox="1"/>
          <p:nvPr>
            <p:ph type="title"/>
          </p:nvPr>
        </p:nvSpPr>
        <p:spPr>
          <a:xfrm>
            <a:off x="646385" y="283480"/>
            <a:ext cx="9397704" cy="79292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15BF5"/>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2" name="Google Shape;512;p120"/>
          <p:cNvSpPr txBox="1"/>
          <p:nvPr>
            <p:ph idx="1" type="body"/>
          </p:nvPr>
        </p:nvSpPr>
        <p:spPr>
          <a:xfrm>
            <a:off x="646386" y="1073195"/>
            <a:ext cx="9397704" cy="51911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F25F77"/>
              </a:buClr>
              <a:buSzPts val="2400"/>
              <a:buNone/>
              <a:defRPr sz="2400">
                <a:solidFill>
                  <a:srgbClr val="F25F77"/>
                </a:solidFill>
                <a:latin typeface="Arial"/>
                <a:ea typeface="Arial"/>
                <a:cs typeface="Arial"/>
                <a:sym typeface="Arial"/>
              </a:defRPr>
            </a:lvl1pPr>
            <a:lvl2pPr indent="-342900" lvl="1" marL="914400" algn="l">
              <a:lnSpc>
                <a:spcPct val="90000"/>
              </a:lnSpc>
              <a:spcBef>
                <a:spcPts val="500"/>
              </a:spcBef>
              <a:spcAft>
                <a:spcPts val="0"/>
              </a:spcAft>
              <a:buClr>
                <a:srgbClr val="424242"/>
              </a:buClr>
              <a:buSzPts val="1800"/>
              <a:buChar char="•"/>
              <a:defRPr/>
            </a:lvl2pPr>
            <a:lvl3pPr indent="-342900" lvl="2" marL="1371600" algn="l">
              <a:lnSpc>
                <a:spcPct val="90000"/>
              </a:lnSpc>
              <a:spcBef>
                <a:spcPts val="500"/>
              </a:spcBef>
              <a:spcAft>
                <a:spcPts val="0"/>
              </a:spcAft>
              <a:buClr>
                <a:srgbClr val="424242"/>
              </a:buClr>
              <a:buSzPts val="1800"/>
              <a:buChar char="•"/>
              <a:defRPr/>
            </a:lvl3pPr>
            <a:lvl4pPr indent="-342900" lvl="3" marL="1828800" algn="l">
              <a:lnSpc>
                <a:spcPct val="90000"/>
              </a:lnSpc>
              <a:spcBef>
                <a:spcPts val="500"/>
              </a:spcBef>
              <a:spcAft>
                <a:spcPts val="0"/>
              </a:spcAft>
              <a:buClr>
                <a:srgbClr val="424242"/>
              </a:buClr>
              <a:buSzPts val="1800"/>
              <a:buChar char="•"/>
              <a:defRPr/>
            </a:lvl4pPr>
            <a:lvl5pPr indent="-342900" lvl="4" marL="2286000" algn="l">
              <a:lnSpc>
                <a:spcPct val="90000"/>
              </a:lnSpc>
              <a:spcBef>
                <a:spcPts val="500"/>
              </a:spcBef>
              <a:spcAft>
                <a:spcPts val="0"/>
              </a:spcAft>
              <a:buClr>
                <a:srgbClr val="4242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3" name="Google Shape;513;p120"/>
          <p:cNvSpPr txBox="1"/>
          <p:nvPr>
            <p:ph idx="10" type="dt"/>
          </p:nvPr>
        </p:nvSpPr>
        <p:spPr>
          <a:xfrm>
            <a:off x="9719232" y="6436874"/>
            <a:ext cx="1134298" cy="365125"/>
          </a:xfrm>
          <a:prstGeom prst="rect">
            <a:avLst/>
          </a:prstGeom>
          <a:noFill/>
          <a:ln cap="flat" cmpd="sng" w="9525">
            <a:solidFill>
              <a:srgbClr val="F3F3F3"/>
            </a:solidFill>
            <a:prstDash val="dash"/>
            <a:round/>
            <a:headEnd len="sm" w="sm" type="none"/>
            <a:tailEnd len="sm" w="sm" type="none"/>
          </a:ln>
        </p:spPr>
        <p:txBody>
          <a:bodyPr anchorCtr="0" anchor="ctr" bIns="45700" lIns="91425" spcFirstLastPara="1" rIns="91425" wrap="square" tIns="45700">
            <a:noAutofit/>
          </a:bodyPr>
          <a:lstStyle>
            <a:lvl1pPr lvl="0" marR="0" rtl="0" algn="l">
              <a:spcBef>
                <a:spcPts val="0"/>
              </a:spcBef>
              <a:spcAft>
                <a:spcPts val="0"/>
              </a:spcAft>
              <a:buClr>
                <a:schemeClr val="lt1"/>
              </a:buClr>
              <a:buSzPts val="1400"/>
              <a:buFont typeface="Arial"/>
              <a:buNone/>
              <a:defRPr sz="1200">
                <a:solidFill>
                  <a:schemeClr val="lt1"/>
                </a:solidFill>
                <a:latin typeface="Arial"/>
                <a:ea typeface="Arial"/>
                <a:cs typeface="Arial"/>
                <a:sym typeface="Arial"/>
              </a:defRPr>
            </a:lvl1pPr>
            <a:lvl2pPr lvl="1"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14" name="Google Shape;514;p120"/>
          <p:cNvSpPr txBox="1"/>
          <p:nvPr>
            <p:ph idx="2" type="body"/>
          </p:nvPr>
        </p:nvSpPr>
        <p:spPr>
          <a:xfrm>
            <a:off x="646113" y="1944688"/>
            <a:ext cx="9398000" cy="37719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424242"/>
              </a:buClr>
              <a:buSzPts val="1800"/>
              <a:buNone/>
              <a:defRPr/>
            </a:lvl1pPr>
            <a:lvl2pPr indent="-342900" lvl="1" marL="914400" algn="l">
              <a:lnSpc>
                <a:spcPct val="90000"/>
              </a:lnSpc>
              <a:spcBef>
                <a:spcPts val="500"/>
              </a:spcBef>
              <a:spcAft>
                <a:spcPts val="0"/>
              </a:spcAft>
              <a:buClr>
                <a:srgbClr val="424242"/>
              </a:buClr>
              <a:buSzPts val="1800"/>
              <a:buChar char="•"/>
              <a:defRPr/>
            </a:lvl2pPr>
            <a:lvl3pPr indent="-342900" lvl="2" marL="1371600" algn="l">
              <a:lnSpc>
                <a:spcPct val="90000"/>
              </a:lnSpc>
              <a:spcBef>
                <a:spcPts val="500"/>
              </a:spcBef>
              <a:spcAft>
                <a:spcPts val="0"/>
              </a:spcAft>
              <a:buClr>
                <a:srgbClr val="424242"/>
              </a:buClr>
              <a:buSzPts val="1800"/>
              <a:buChar char="•"/>
              <a:defRPr/>
            </a:lvl3pPr>
            <a:lvl4pPr indent="-342900" lvl="3" marL="1828800" algn="l">
              <a:lnSpc>
                <a:spcPct val="90000"/>
              </a:lnSpc>
              <a:spcBef>
                <a:spcPts val="500"/>
              </a:spcBef>
              <a:spcAft>
                <a:spcPts val="0"/>
              </a:spcAft>
              <a:buClr>
                <a:srgbClr val="424242"/>
              </a:buClr>
              <a:buSzPts val="1800"/>
              <a:buChar char="•"/>
              <a:defRPr/>
            </a:lvl4pPr>
            <a:lvl5pPr indent="-342900" lvl="4" marL="2286000" algn="l">
              <a:lnSpc>
                <a:spcPct val="90000"/>
              </a:lnSpc>
              <a:spcBef>
                <a:spcPts val="500"/>
              </a:spcBef>
              <a:spcAft>
                <a:spcPts val="0"/>
              </a:spcAft>
              <a:buClr>
                <a:srgbClr val="4242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ext">
  <p:cSld name="Title &amp; Text">
    <p:spTree>
      <p:nvGrpSpPr>
        <p:cNvPr id="515" name="Shape 515"/>
        <p:cNvGrpSpPr/>
        <p:nvPr/>
      </p:nvGrpSpPr>
      <p:grpSpPr>
        <a:xfrm>
          <a:off x="0" y="0"/>
          <a:ext cx="0" cy="0"/>
          <a:chOff x="0" y="0"/>
          <a:chExt cx="0" cy="0"/>
        </a:xfrm>
      </p:grpSpPr>
      <p:sp>
        <p:nvSpPr>
          <p:cNvPr id="516" name="Google Shape;516;p163"/>
          <p:cNvSpPr txBox="1"/>
          <p:nvPr>
            <p:ph type="title"/>
          </p:nvPr>
        </p:nvSpPr>
        <p:spPr>
          <a:xfrm>
            <a:off x="646385" y="283480"/>
            <a:ext cx="8798404" cy="79292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15BF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7" name="Google Shape;517;p163"/>
          <p:cNvSpPr txBox="1"/>
          <p:nvPr>
            <p:ph idx="1" type="body"/>
          </p:nvPr>
        </p:nvSpPr>
        <p:spPr>
          <a:xfrm>
            <a:off x="646113" y="1624013"/>
            <a:ext cx="9398000" cy="40227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424242"/>
              </a:buClr>
              <a:buSzPts val="1800"/>
              <a:buNone/>
              <a:defRPr/>
            </a:lvl1pPr>
            <a:lvl2pPr indent="-342900" lvl="1" marL="914400" algn="l">
              <a:lnSpc>
                <a:spcPct val="90000"/>
              </a:lnSpc>
              <a:spcBef>
                <a:spcPts val="500"/>
              </a:spcBef>
              <a:spcAft>
                <a:spcPts val="0"/>
              </a:spcAft>
              <a:buClr>
                <a:srgbClr val="424242"/>
              </a:buClr>
              <a:buSzPts val="1800"/>
              <a:buChar char="•"/>
              <a:defRPr/>
            </a:lvl2pPr>
            <a:lvl3pPr indent="-342900" lvl="2" marL="1371600" algn="l">
              <a:lnSpc>
                <a:spcPct val="90000"/>
              </a:lnSpc>
              <a:spcBef>
                <a:spcPts val="500"/>
              </a:spcBef>
              <a:spcAft>
                <a:spcPts val="0"/>
              </a:spcAft>
              <a:buClr>
                <a:srgbClr val="424242"/>
              </a:buClr>
              <a:buSzPts val="1800"/>
              <a:buChar char="•"/>
              <a:defRPr/>
            </a:lvl3pPr>
            <a:lvl4pPr indent="-342900" lvl="3" marL="1828800" algn="l">
              <a:lnSpc>
                <a:spcPct val="90000"/>
              </a:lnSpc>
              <a:spcBef>
                <a:spcPts val="500"/>
              </a:spcBef>
              <a:spcAft>
                <a:spcPts val="0"/>
              </a:spcAft>
              <a:buClr>
                <a:srgbClr val="424242"/>
              </a:buClr>
              <a:buSzPts val="1800"/>
              <a:buChar char="•"/>
              <a:defRPr/>
            </a:lvl4pPr>
            <a:lvl5pPr indent="-342900" lvl="4" marL="2286000" algn="l">
              <a:lnSpc>
                <a:spcPct val="90000"/>
              </a:lnSpc>
              <a:spcBef>
                <a:spcPts val="500"/>
              </a:spcBef>
              <a:spcAft>
                <a:spcPts val="0"/>
              </a:spcAft>
              <a:buClr>
                <a:srgbClr val="4242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lumns">
  <p:cSld name="Title and 2 columns">
    <p:spTree>
      <p:nvGrpSpPr>
        <p:cNvPr id="518" name="Shape 518"/>
        <p:cNvGrpSpPr/>
        <p:nvPr/>
      </p:nvGrpSpPr>
      <p:grpSpPr>
        <a:xfrm>
          <a:off x="0" y="0"/>
          <a:ext cx="0" cy="0"/>
          <a:chOff x="0" y="0"/>
          <a:chExt cx="0" cy="0"/>
        </a:xfrm>
      </p:grpSpPr>
      <p:sp>
        <p:nvSpPr>
          <p:cNvPr id="519" name="Google Shape;519;p164"/>
          <p:cNvSpPr txBox="1"/>
          <p:nvPr>
            <p:ph type="title"/>
          </p:nvPr>
        </p:nvSpPr>
        <p:spPr>
          <a:xfrm>
            <a:off x="646386" y="280275"/>
            <a:ext cx="9491914" cy="79292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15BF5"/>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0" name="Google Shape;520;p164"/>
          <p:cNvSpPr txBox="1"/>
          <p:nvPr>
            <p:ph idx="1" type="body"/>
          </p:nvPr>
        </p:nvSpPr>
        <p:spPr>
          <a:xfrm>
            <a:off x="646386" y="1073195"/>
            <a:ext cx="9397704" cy="51911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F25F77"/>
              </a:buClr>
              <a:buSzPts val="2400"/>
              <a:buNone/>
              <a:defRPr sz="2400">
                <a:solidFill>
                  <a:srgbClr val="F25F77"/>
                </a:solidFill>
                <a:latin typeface="Arial"/>
                <a:ea typeface="Arial"/>
                <a:cs typeface="Arial"/>
                <a:sym typeface="Arial"/>
              </a:defRPr>
            </a:lvl1pPr>
            <a:lvl2pPr indent="-342900" lvl="1" marL="914400" algn="l">
              <a:lnSpc>
                <a:spcPct val="90000"/>
              </a:lnSpc>
              <a:spcBef>
                <a:spcPts val="500"/>
              </a:spcBef>
              <a:spcAft>
                <a:spcPts val="0"/>
              </a:spcAft>
              <a:buClr>
                <a:srgbClr val="424242"/>
              </a:buClr>
              <a:buSzPts val="1800"/>
              <a:buChar char="•"/>
              <a:defRPr/>
            </a:lvl2pPr>
            <a:lvl3pPr indent="-342900" lvl="2" marL="1371600" algn="l">
              <a:lnSpc>
                <a:spcPct val="90000"/>
              </a:lnSpc>
              <a:spcBef>
                <a:spcPts val="500"/>
              </a:spcBef>
              <a:spcAft>
                <a:spcPts val="0"/>
              </a:spcAft>
              <a:buClr>
                <a:srgbClr val="424242"/>
              </a:buClr>
              <a:buSzPts val="1800"/>
              <a:buChar char="•"/>
              <a:defRPr/>
            </a:lvl3pPr>
            <a:lvl4pPr indent="-342900" lvl="3" marL="1828800" algn="l">
              <a:lnSpc>
                <a:spcPct val="90000"/>
              </a:lnSpc>
              <a:spcBef>
                <a:spcPts val="500"/>
              </a:spcBef>
              <a:spcAft>
                <a:spcPts val="0"/>
              </a:spcAft>
              <a:buClr>
                <a:srgbClr val="424242"/>
              </a:buClr>
              <a:buSzPts val="1800"/>
              <a:buChar char="•"/>
              <a:defRPr/>
            </a:lvl4pPr>
            <a:lvl5pPr indent="-342900" lvl="4" marL="2286000" algn="l">
              <a:lnSpc>
                <a:spcPct val="90000"/>
              </a:lnSpc>
              <a:spcBef>
                <a:spcPts val="500"/>
              </a:spcBef>
              <a:spcAft>
                <a:spcPts val="0"/>
              </a:spcAft>
              <a:buClr>
                <a:srgbClr val="42424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1" name="Google Shape;521;p164"/>
          <p:cNvSpPr txBox="1"/>
          <p:nvPr>
            <p:ph idx="2" type="body"/>
          </p:nvPr>
        </p:nvSpPr>
        <p:spPr>
          <a:xfrm>
            <a:off x="5666931" y="2103438"/>
            <a:ext cx="4501287" cy="3764132"/>
          </a:xfrm>
          <a:prstGeom prst="rect">
            <a:avLst/>
          </a:prstGeom>
          <a:solidFill>
            <a:schemeClr val="lt1"/>
          </a:solidFill>
          <a:ln>
            <a:noFill/>
          </a:ln>
          <a:effectLst>
            <a:outerShdw blurRad="381000" rotWithShape="0" algn="tl" dir="2700000" dist="38100">
              <a:srgbClr val="000000">
                <a:alpha val="40000"/>
              </a:srgbClr>
            </a:outerShdw>
          </a:effectLst>
        </p:spPr>
        <p:txBody>
          <a:bodyPr anchorCtr="0" anchor="t" bIns="108000" lIns="216000" spcFirstLastPara="1" rIns="108000" wrap="square" tIns="216000">
            <a:normAutofit/>
          </a:bodyPr>
          <a:lstStyle>
            <a:lvl1pPr indent="-228600" lvl="0" marL="457200" algn="l">
              <a:lnSpc>
                <a:spcPct val="90000"/>
              </a:lnSpc>
              <a:spcBef>
                <a:spcPts val="1000"/>
              </a:spcBef>
              <a:spcAft>
                <a:spcPts val="0"/>
              </a:spcAft>
              <a:buClr>
                <a:srgbClr val="424242"/>
              </a:buClr>
              <a:buSzPts val="2400"/>
              <a:buNone/>
              <a:defRPr>
                <a:solidFill>
                  <a:srgbClr val="424242"/>
                </a:solidFill>
              </a:defRPr>
            </a:lvl1pPr>
            <a:lvl2pPr indent="-355600" lvl="1" marL="914400" algn="l">
              <a:lnSpc>
                <a:spcPct val="90000"/>
              </a:lnSpc>
              <a:spcBef>
                <a:spcPts val="500"/>
              </a:spcBef>
              <a:spcAft>
                <a:spcPts val="0"/>
              </a:spcAft>
              <a:buClr>
                <a:srgbClr val="424242"/>
              </a:buClr>
              <a:buSzPts val="2000"/>
              <a:buChar char="•"/>
              <a:defRPr>
                <a:solidFill>
                  <a:srgbClr val="424242"/>
                </a:solidFill>
              </a:defRPr>
            </a:lvl2pPr>
            <a:lvl3pPr indent="-342900" lvl="2" marL="1371600" algn="l">
              <a:lnSpc>
                <a:spcPct val="90000"/>
              </a:lnSpc>
              <a:spcBef>
                <a:spcPts val="500"/>
              </a:spcBef>
              <a:spcAft>
                <a:spcPts val="0"/>
              </a:spcAft>
              <a:buClr>
                <a:srgbClr val="424242"/>
              </a:buClr>
              <a:buSzPts val="1800"/>
              <a:buChar char="•"/>
              <a:defRPr>
                <a:solidFill>
                  <a:srgbClr val="424242"/>
                </a:solidFill>
              </a:defRPr>
            </a:lvl3pPr>
            <a:lvl4pPr indent="-330200" lvl="3" marL="1828800" algn="l">
              <a:lnSpc>
                <a:spcPct val="90000"/>
              </a:lnSpc>
              <a:spcBef>
                <a:spcPts val="500"/>
              </a:spcBef>
              <a:spcAft>
                <a:spcPts val="0"/>
              </a:spcAft>
              <a:buClr>
                <a:srgbClr val="424242"/>
              </a:buClr>
              <a:buSzPts val="1600"/>
              <a:buChar char="•"/>
              <a:defRPr>
                <a:solidFill>
                  <a:srgbClr val="424242"/>
                </a:solidFill>
              </a:defRPr>
            </a:lvl4pPr>
            <a:lvl5pPr indent="-330200" lvl="4" marL="2286000" algn="l">
              <a:lnSpc>
                <a:spcPct val="90000"/>
              </a:lnSpc>
              <a:spcBef>
                <a:spcPts val="500"/>
              </a:spcBef>
              <a:spcAft>
                <a:spcPts val="0"/>
              </a:spcAft>
              <a:buClr>
                <a:srgbClr val="424242"/>
              </a:buClr>
              <a:buSzPts val="1600"/>
              <a:buChar char="•"/>
              <a:defRPr>
                <a:solidFill>
                  <a:srgbClr val="42424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2" name="Google Shape;522;p164"/>
          <p:cNvSpPr txBox="1"/>
          <p:nvPr>
            <p:ph idx="3" type="body"/>
          </p:nvPr>
        </p:nvSpPr>
        <p:spPr>
          <a:xfrm>
            <a:off x="646386" y="2102868"/>
            <a:ext cx="4501287" cy="3764702"/>
          </a:xfrm>
          <a:prstGeom prst="rect">
            <a:avLst/>
          </a:prstGeom>
          <a:solidFill>
            <a:schemeClr val="lt1"/>
          </a:solidFill>
          <a:ln>
            <a:noFill/>
          </a:ln>
          <a:effectLst>
            <a:outerShdw blurRad="381000" rotWithShape="0" algn="tl" dir="2700000" dist="38100">
              <a:srgbClr val="000000">
                <a:alpha val="40000"/>
              </a:srgbClr>
            </a:outerShdw>
          </a:effectLst>
        </p:spPr>
        <p:txBody>
          <a:bodyPr anchorCtr="0" anchor="t" bIns="108000" lIns="216000" spcFirstLastPara="1" rIns="108000" wrap="square" tIns="216000">
            <a:normAutofit/>
          </a:bodyPr>
          <a:lstStyle>
            <a:lvl1pPr indent="-228600" lvl="0" marL="457200" algn="l">
              <a:lnSpc>
                <a:spcPct val="90000"/>
              </a:lnSpc>
              <a:spcBef>
                <a:spcPts val="1000"/>
              </a:spcBef>
              <a:spcAft>
                <a:spcPts val="0"/>
              </a:spcAft>
              <a:buClr>
                <a:srgbClr val="424242"/>
              </a:buClr>
              <a:buSzPts val="2400"/>
              <a:buNone/>
              <a:defRPr>
                <a:solidFill>
                  <a:srgbClr val="424242"/>
                </a:solidFill>
              </a:defRPr>
            </a:lvl1pPr>
            <a:lvl2pPr indent="-355600" lvl="1" marL="914400" algn="l">
              <a:lnSpc>
                <a:spcPct val="90000"/>
              </a:lnSpc>
              <a:spcBef>
                <a:spcPts val="500"/>
              </a:spcBef>
              <a:spcAft>
                <a:spcPts val="0"/>
              </a:spcAft>
              <a:buClr>
                <a:srgbClr val="424242"/>
              </a:buClr>
              <a:buSzPts val="2000"/>
              <a:buChar char="•"/>
              <a:defRPr>
                <a:solidFill>
                  <a:srgbClr val="424242"/>
                </a:solidFill>
              </a:defRPr>
            </a:lvl2pPr>
            <a:lvl3pPr indent="-342900" lvl="2" marL="1371600" algn="l">
              <a:lnSpc>
                <a:spcPct val="90000"/>
              </a:lnSpc>
              <a:spcBef>
                <a:spcPts val="500"/>
              </a:spcBef>
              <a:spcAft>
                <a:spcPts val="0"/>
              </a:spcAft>
              <a:buClr>
                <a:srgbClr val="424242"/>
              </a:buClr>
              <a:buSzPts val="1800"/>
              <a:buChar char="•"/>
              <a:defRPr>
                <a:solidFill>
                  <a:srgbClr val="424242"/>
                </a:solidFill>
              </a:defRPr>
            </a:lvl3pPr>
            <a:lvl4pPr indent="-330200" lvl="3" marL="1828800" algn="l">
              <a:lnSpc>
                <a:spcPct val="90000"/>
              </a:lnSpc>
              <a:spcBef>
                <a:spcPts val="500"/>
              </a:spcBef>
              <a:spcAft>
                <a:spcPts val="0"/>
              </a:spcAft>
              <a:buClr>
                <a:srgbClr val="424242"/>
              </a:buClr>
              <a:buSzPts val="1600"/>
              <a:buChar char="•"/>
              <a:defRPr>
                <a:solidFill>
                  <a:srgbClr val="424242"/>
                </a:solidFill>
              </a:defRPr>
            </a:lvl4pPr>
            <a:lvl5pPr indent="-330200" lvl="4" marL="2286000" algn="l">
              <a:lnSpc>
                <a:spcPct val="90000"/>
              </a:lnSpc>
              <a:spcBef>
                <a:spcPts val="500"/>
              </a:spcBef>
              <a:spcAft>
                <a:spcPts val="0"/>
              </a:spcAft>
              <a:buClr>
                <a:srgbClr val="424242"/>
              </a:buClr>
              <a:buSzPts val="1600"/>
              <a:buChar char="•"/>
              <a:defRPr>
                <a:solidFill>
                  <a:srgbClr val="42424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23" name="Shape 523"/>
        <p:cNvGrpSpPr/>
        <p:nvPr/>
      </p:nvGrpSpPr>
      <p:grpSpPr>
        <a:xfrm>
          <a:off x="0" y="0"/>
          <a:ext cx="0" cy="0"/>
          <a:chOff x="0" y="0"/>
          <a:chExt cx="0" cy="0"/>
        </a:xfrm>
      </p:grpSpPr>
      <p:sp>
        <p:nvSpPr>
          <p:cNvPr id="524" name="Google Shape;524;p165"/>
          <p:cNvSpPr txBox="1"/>
          <p:nvPr>
            <p:ph type="title"/>
          </p:nvPr>
        </p:nvSpPr>
        <p:spPr>
          <a:xfrm>
            <a:off x="646385" y="283480"/>
            <a:ext cx="9397704" cy="79292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15BF5"/>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Picture">
  <p:cSld name="Split Text - Picture">
    <p:spTree>
      <p:nvGrpSpPr>
        <p:cNvPr id="525" name="Shape 525"/>
        <p:cNvGrpSpPr/>
        <p:nvPr/>
      </p:nvGrpSpPr>
      <p:grpSpPr>
        <a:xfrm>
          <a:off x="0" y="0"/>
          <a:ext cx="0" cy="0"/>
          <a:chOff x="0" y="0"/>
          <a:chExt cx="0" cy="0"/>
        </a:xfrm>
      </p:grpSpPr>
      <p:sp>
        <p:nvSpPr>
          <p:cNvPr id="526" name="Google Shape;526;p16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515BF5"/>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7" name="Google Shape;527;p166"/>
          <p:cNvSpPr/>
          <p:nvPr>
            <p:ph idx="2" type="pic"/>
          </p:nvPr>
        </p:nvSpPr>
        <p:spPr>
          <a:xfrm>
            <a:off x="5183188" y="987425"/>
            <a:ext cx="6172200" cy="4873625"/>
          </a:xfrm>
          <a:prstGeom prst="rect">
            <a:avLst/>
          </a:prstGeom>
          <a:noFill/>
          <a:ln>
            <a:noFill/>
          </a:ln>
        </p:spPr>
      </p:sp>
      <p:sp>
        <p:nvSpPr>
          <p:cNvPr id="528" name="Google Shape;528;p16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F25F77"/>
              </a:buClr>
              <a:buSzPts val="1600"/>
              <a:buNone/>
              <a:defRPr sz="1600">
                <a:solidFill>
                  <a:srgbClr val="F25F77"/>
                </a:solidFill>
              </a:defRPr>
            </a:lvl1pPr>
            <a:lvl2pPr indent="-228600" lvl="1" marL="914400" algn="l">
              <a:lnSpc>
                <a:spcPct val="90000"/>
              </a:lnSpc>
              <a:spcBef>
                <a:spcPts val="500"/>
              </a:spcBef>
              <a:spcAft>
                <a:spcPts val="0"/>
              </a:spcAft>
              <a:buClr>
                <a:srgbClr val="F25F77"/>
              </a:buClr>
              <a:buSzPts val="1400"/>
              <a:buNone/>
              <a:defRPr sz="1400">
                <a:solidFill>
                  <a:srgbClr val="F25F77"/>
                </a:solidFill>
              </a:defRPr>
            </a:lvl2pPr>
            <a:lvl3pPr indent="-228600" lvl="2" marL="1371600" algn="l">
              <a:lnSpc>
                <a:spcPct val="90000"/>
              </a:lnSpc>
              <a:spcBef>
                <a:spcPts val="500"/>
              </a:spcBef>
              <a:spcAft>
                <a:spcPts val="0"/>
              </a:spcAft>
              <a:buClr>
                <a:srgbClr val="F25F77"/>
              </a:buClr>
              <a:buSzPts val="1200"/>
              <a:buNone/>
              <a:defRPr sz="1200">
                <a:solidFill>
                  <a:srgbClr val="F25F77"/>
                </a:solidFill>
              </a:defRPr>
            </a:lvl3pPr>
            <a:lvl4pPr indent="-228600" lvl="3" marL="1828800" algn="l">
              <a:lnSpc>
                <a:spcPct val="90000"/>
              </a:lnSpc>
              <a:spcBef>
                <a:spcPts val="500"/>
              </a:spcBef>
              <a:spcAft>
                <a:spcPts val="0"/>
              </a:spcAft>
              <a:buClr>
                <a:srgbClr val="F25F77"/>
              </a:buClr>
              <a:buSzPts val="1000"/>
              <a:buNone/>
              <a:defRPr sz="1000">
                <a:solidFill>
                  <a:srgbClr val="F25F77"/>
                </a:solidFill>
              </a:defRPr>
            </a:lvl4pPr>
            <a:lvl5pPr indent="-228600" lvl="4" marL="2286000" algn="l">
              <a:lnSpc>
                <a:spcPct val="90000"/>
              </a:lnSpc>
              <a:spcBef>
                <a:spcPts val="500"/>
              </a:spcBef>
              <a:spcAft>
                <a:spcPts val="0"/>
              </a:spcAft>
              <a:buClr>
                <a:srgbClr val="424242"/>
              </a:buClr>
              <a:buSzPts val="1000"/>
              <a:buNone/>
              <a:defRPr sz="1000">
                <a:solidFill>
                  <a:srgbClr val="424242"/>
                </a:solidFill>
              </a:defRPr>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title">
  <p:cSld name="TITLE">
    <p:spTree>
      <p:nvGrpSpPr>
        <p:cNvPr id="529" name="Shape 529"/>
        <p:cNvGrpSpPr/>
        <p:nvPr/>
      </p:nvGrpSpPr>
      <p:grpSpPr>
        <a:xfrm>
          <a:off x="0" y="0"/>
          <a:ext cx="0" cy="0"/>
          <a:chOff x="0" y="0"/>
          <a:chExt cx="0" cy="0"/>
        </a:xfrm>
      </p:grpSpPr>
      <p:sp>
        <p:nvSpPr>
          <p:cNvPr id="530" name="Google Shape;530;p167"/>
          <p:cNvSpPr txBox="1"/>
          <p:nvPr>
            <p:ph type="ctrTitle"/>
          </p:nvPr>
        </p:nvSpPr>
        <p:spPr>
          <a:xfrm>
            <a:off x="814304" y="1520974"/>
            <a:ext cx="7770131" cy="3081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515BF5"/>
              </a:buClr>
              <a:buSzPts val="4800"/>
              <a:buFont typeface="Arial"/>
              <a:buNone/>
              <a:defRPr sz="4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1" name="Google Shape;531;p167"/>
          <p:cNvSpPr txBox="1"/>
          <p:nvPr>
            <p:ph idx="1" type="subTitle"/>
          </p:nvPr>
        </p:nvSpPr>
        <p:spPr>
          <a:xfrm>
            <a:off x="814304" y="4765896"/>
            <a:ext cx="6469174" cy="890516"/>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F25F77"/>
              </a:buClr>
              <a:buSzPts val="2000"/>
              <a:buNone/>
              <a:defRPr b="1" sz="2000">
                <a:solidFill>
                  <a:srgbClr val="F25F77"/>
                </a:solidFill>
                <a:latin typeface="Arial"/>
                <a:ea typeface="Arial"/>
                <a:cs typeface="Arial"/>
                <a:sym typeface="Arial"/>
              </a:defRPr>
            </a:lvl1pPr>
            <a:lvl2pPr lvl="1" algn="ctr">
              <a:lnSpc>
                <a:spcPct val="90000"/>
              </a:lnSpc>
              <a:spcBef>
                <a:spcPts val="500"/>
              </a:spcBef>
              <a:spcAft>
                <a:spcPts val="0"/>
              </a:spcAft>
              <a:buClr>
                <a:srgbClr val="424242"/>
              </a:buClr>
              <a:buSzPts val="2000"/>
              <a:buNone/>
              <a:defRPr sz="2000"/>
            </a:lvl2pPr>
            <a:lvl3pPr lvl="2" algn="ctr">
              <a:lnSpc>
                <a:spcPct val="90000"/>
              </a:lnSpc>
              <a:spcBef>
                <a:spcPts val="500"/>
              </a:spcBef>
              <a:spcAft>
                <a:spcPts val="0"/>
              </a:spcAft>
              <a:buClr>
                <a:srgbClr val="424242"/>
              </a:buClr>
              <a:buSzPts val="1800"/>
              <a:buNone/>
              <a:defRPr sz="1800"/>
            </a:lvl3pPr>
            <a:lvl4pPr lvl="3" algn="ctr">
              <a:lnSpc>
                <a:spcPct val="90000"/>
              </a:lnSpc>
              <a:spcBef>
                <a:spcPts val="500"/>
              </a:spcBef>
              <a:spcAft>
                <a:spcPts val="0"/>
              </a:spcAft>
              <a:buClr>
                <a:srgbClr val="424242"/>
              </a:buClr>
              <a:buSzPts val="1600"/>
              <a:buNone/>
              <a:defRPr sz="1600"/>
            </a:lvl4pPr>
            <a:lvl5pPr lvl="4" algn="ctr">
              <a:lnSpc>
                <a:spcPct val="90000"/>
              </a:lnSpc>
              <a:spcBef>
                <a:spcPts val="500"/>
              </a:spcBef>
              <a:spcAft>
                <a:spcPts val="0"/>
              </a:spcAft>
              <a:buClr>
                <a:srgbClr val="42424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3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13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1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8" name="Shape 538"/>
        <p:cNvGrpSpPr/>
        <p:nvPr/>
      </p:nvGrpSpPr>
      <p:grpSpPr>
        <a:xfrm>
          <a:off x="0" y="0"/>
          <a:ext cx="0" cy="0"/>
          <a:chOff x="0" y="0"/>
          <a:chExt cx="0" cy="0"/>
        </a:xfrm>
      </p:grpSpPr>
      <p:sp>
        <p:nvSpPr>
          <p:cNvPr id="539" name="Google Shape;539;p12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0" name="Google Shape;540;p12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41" name="Google Shape;541;p1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42" name="Google Shape;542;p1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43" name="Google Shape;543;p1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p:cSld name="Intro">
    <p:spTree>
      <p:nvGrpSpPr>
        <p:cNvPr id="544" name="Shape 544"/>
        <p:cNvGrpSpPr/>
        <p:nvPr/>
      </p:nvGrpSpPr>
      <p:grpSpPr>
        <a:xfrm>
          <a:off x="0" y="0"/>
          <a:ext cx="0" cy="0"/>
          <a:chOff x="0" y="0"/>
          <a:chExt cx="0" cy="0"/>
        </a:xfrm>
      </p:grpSpPr>
      <p:sp>
        <p:nvSpPr>
          <p:cNvPr id="545" name="Google Shape;545;p124"/>
          <p:cNvSpPr/>
          <p:nvPr>
            <p:ph idx="2" type="pic"/>
          </p:nvPr>
        </p:nvSpPr>
        <p:spPr>
          <a:xfrm>
            <a:off x="0" y="0"/>
            <a:ext cx="12192000" cy="6858000"/>
          </a:xfrm>
          <a:prstGeom prst="rect">
            <a:avLst/>
          </a:prstGeom>
          <a:solidFill>
            <a:srgbClr val="7F7F7F"/>
          </a:solidFill>
          <a:ln>
            <a:noFill/>
          </a:ln>
        </p:spPr>
      </p:sp>
      <p:sp>
        <p:nvSpPr>
          <p:cNvPr id="546" name="Google Shape;546;p1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7" name="Google Shape;547;p124"/>
          <p:cNvSpPr txBox="1"/>
          <p:nvPr>
            <p:ph idx="1" type="body"/>
          </p:nvPr>
        </p:nvSpPr>
        <p:spPr>
          <a:xfrm>
            <a:off x="3429000" y="2240280"/>
            <a:ext cx="4645152" cy="4197096"/>
          </a:xfrm>
          <a:prstGeom prst="rect">
            <a:avLst/>
          </a:prstGeom>
          <a:noFill/>
          <a:ln>
            <a:noFill/>
          </a:ln>
        </p:spPr>
        <p:txBody>
          <a:bodyPr anchorCtr="0" anchor="t" bIns="45700" lIns="91425" spcFirstLastPara="1" rIns="91425" wrap="square" tIns="45700">
            <a:normAutofit/>
          </a:bodyPr>
          <a:lstStyle>
            <a:lvl1pPr indent="-228600" lvl="0" marL="457200" algn="l">
              <a:lnSpc>
                <a:spcPct val="155555"/>
              </a:lnSpc>
              <a:spcBef>
                <a:spcPts val="0"/>
              </a:spcBef>
              <a:spcAft>
                <a:spcPts val="0"/>
              </a:spcAft>
              <a:buClr>
                <a:schemeClr val="lt1"/>
              </a:buClr>
              <a:buSzPts val="1800"/>
              <a:buNone/>
              <a:defRPr sz="1800">
                <a:solidFill>
                  <a:schemeClr val="lt1"/>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8" name="Google Shape;548;p124"/>
          <p:cNvSpPr txBox="1"/>
          <p:nvPr>
            <p:ph idx="3" type="body"/>
          </p:nvPr>
        </p:nvSpPr>
        <p:spPr>
          <a:xfrm>
            <a:off x="630936" y="4498848"/>
            <a:ext cx="2121408" cy="621792"/>
          </a:xfrm>
          <a:prstGeom prst="rect">
            <a:avLst/>
          </a:prstGeom>
          <a:noFill/>
          <a:ln>
            <a:noFill/>
          </a:ln>
        </p:spPr>
        <p:txBody>
          <a:bodyPr anchorCtr="0" anchor="t" bIns="45700" lIns="0" spcFirstLastPara="1" rIns="91425" wrap="square" tIns="45700">
            <a:normAutofit/>
          </a:bodyPr>
          <a:lstStyle>
            <a:lvl1pPr indent="-228600" lvl="0" marL="457200" algn="l">
              <a:lnSpc>
                <a:spcPct val="150000"/>
              </a:lnSpc>
              <a:spcBef>
                <a:spcPts val="0"/>
              </a:spcBef>
              <a:spcAft>
                <a:spcPts val="0"/>
              </a:spcAft>
              <a:buClr>
                <a:schemeClr val="dk1"/>
              </a:buClr>
              <a:buSzPts val="1200"/>
              <a:buNone/>
              <a:defRPr b="1" sz="1200"/>
            </a:lvl1pPr>
            <a:lvl2pPr indent="-228600" lvl="1" marL="914400" algn="l">
              <a:lnSpc>
                <a:spcPct val="150000"/>
              </a:lnSpc>
              <a:spcBef>
                <a:spcPts val="0"/>
              </a:spcBef>
              <a:spcAft>
                <a:spcPts val="0"/>
              </a:spcAft>
              <a:buClr>
                <a:schemeClr val="dk1"/>
              </a:buClr>
              <a:buSzPts val="1200"/>
              <a:buNone/>
              <a:defRPr b="1" sz="1200"/>
            </a:lvl2pPr>
            <a:lvl3pPr indent="-228600" lvl="2" marL="1371600" algn="l">
              <a:lnSpc>
                <a:spcPct val="150000"/>
              </a:lnSpc>
              <a:spcBef>
                <a:spcPts val="0"/>
              </a:spcBef>
              <a:spcAft>
                <a:spcPts val="0"/>
              </a:spcAft>
              <a:buClr>
                <a:schemeClr val="dk1"/>
              </a:buClr>
              <a:buSzPts val="1200"/>
              <a:buNone/>
              <a:defRPr b="1" sz="1200"/>
            </a:lvl3pPr>
            <a:lvl4pPr indent="-228600" lvl="3" marL="1828800" algn="l">
              <a:lnSpc>
                <a:spcPct val="150000"/>
              </a:lnSpc>
              <a:spcBef>
                <a:spcPts val="0"/>
              </a:spcBef>
              <a:spcAft>
                <a:spcPts val="0"/>
              </a:spcAft>
              <a:buClr>
                <a:schemeClr val="dk1"/>
              </a:buClr>
              <a:buSzPts val="1200"/>
              <a:buNone/>
              <a:defRPr b="1" sz="1200"/>
            </a:lvl4pPr>
            <a:lvl5pPr indent="-228600" lvl="4" marL="2286000" algn="l">
              <a:lnSpc>
                <a:spcPct val="150000"/>
              </a:lnSpc>
              <a:spcBef>
                <a:spcPts val="0"/>
              </a:spcBef>
              <a:spcAft>
                <a:spcPts val="0"/>
              </a:spcAft>
              <a:buClr>
                <a:schemeClr val="dk1"/>
              </a:buClr>
              <a:buSzPts val="1200"/>
              <a:buNone/>
              <a:defRPr b="1"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9" name="Shape 549"/>
        <p:cNvGrpSpPr/>
        <p:nvPr/>
      </p:nvGrpSpPr>
      <p:grpSpPr>
        <a:xfrm>
          <a:off x="0" y="0"/>
          <a:ext cx="0" cy="0"/>
          <a:chOff x="0" y="0"/>
          <a:chExt cx="0" cy="0"/>
        </a:xfrm>
      </p:grpSpPr>
      <p:sp>
        <p:nvSpPr>
          <p:cNvPr id="550" name="Google Shape;550;p1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1" name="Google Shape;551;p1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2" name="Google Shape;552;p1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53" name="Google Shape;553;p1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54" name="Google Shape;554;p1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55" name="Shape 555"/>
        <p:cNvGrpSpPr/>
        <p:nvPr/>
      </p:nvGrpSpPr>
      <p:grpSpPr>
        <a:xfrm>
          <a:off x="0" y="0"/>
          <a:ext cx="0" cy="0"/>
          <a:chOff x="0" y="0"/>
          <a:chExt cx="0" cy="0"/>
        </a:xfrm>
      </p:grpSpPr>
      <p:sp>
        <p:nvSpPr>
          <p:cNvPr id="556" name="Google Shape;556;p1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7" name="Google Shape;557;p1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8" name="Google Shape;558;p1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59" name="Google Shape;559;p1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60" name="Google Shape;560;p1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61" name="Google Shape;561;p1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2" name="Shape 562"/>
        <p:cNvGrpSpPr/>
        <p:nvPr/>
      </p:nvGrpSpPr>
      <p:grpSpPr>
        <a:xfrm>
          <a:off x="0" y="0"/>
          <a:ext cx="0" cy="0"/>
          <a:chOff x="0" y="0"/>
          <a:chExt cx="0" cy="0"/>
        </a:xfrm>
      </p:grpSpPr>
      <p:sp>
        <p:nvSpPr>
          <p:cNvPr id="563" name="Google Shape;563;p1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64" name="Google Shape;564;p1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65" name="Google Shape;565;p1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566" name="Shape 566"/>
        <p:cNvGrpSpPr/>
        <p:nvPr/>
      </p:nvGrpSpPr>
      <p:grpSpPr>
        <a:xfrm>
          <a:off x="0" y="0"/>
          <a:ext cx="0" cy="0"/>
          <a:chOff x="0" y="0"/>
          <a:chExt cx="0" cy="0"/>
        </a:xfrm>
      </p:grpSpPr>
      <p:pic>
        <p:nvPicPr>
          <p:cNvPr id="567" name="Google Shape;567;p128"/>
          <p:cNvPicPr preferRelativeResize="0"/>
          <p:nvPr/>
        </p:nvPicPr>
        <p:blipFill rotWithShape="1">
          <a:blip r:embed="rId2">
            <a:alphaModFix/>
          </a:blip>
          <a:srcRect b="1590" l="0" r="0" t="89419"/>
          <a:stretch/>
        </p:blipFill>
        <p:spPr>
          <a:xfrm>
            <a:off x="0" y="6241408"/>
            <a:ext cx="12192000" cy="616591"/>
          </a:xfrm>
          <a:prstGeom prst="rect">
            <a:avLst/>
          </a:prstGeom>
          <a:noFill/>
          <a:ln>
            <a:noFill/>
          </a:ln>
        </p:spPr>
      </p:pic>
      <p:pic>
        <p:nvPicPr>
          <p:cNvPr id="568" name="Google Shape;568;p128"/>
          <p:cNvPicPr preferRelativeResize="0"/>
          <p:nvPr/>
        </p:nvPicPr>
        <p:blipFill rotWithShape="1">
          <a:blip r:embed="rId2">
            <a:alphaModFix/>
          </a:blip>
          <a:srcRect b="10785" l="6949" r="26071" t="85789"/>
          <a:stretch/>
        </p:blipFill>
        <p:spPr>
          <a:xfrm>
            <a:off x="0" y="0"/>
            <a:ext cx="12192000" cy="385893"/>
          </a:xfrm>
          <a:prstGeom prst="rect">
            <a:avLst/>
          </a:prstGeom>
          <a:noFill/>
          <a:ln>
            <a:noFill/>
          </a:ln>
        </p:spPr>
      </p:pic>
      <p:sp>
        <p:nvSpPr>
          <p:cNvPr id="569" name="Google Shape;569;p128"/>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Join at menti.com | use code 69 06 83 8</a:t>
            </a:r>
            <a:endParaRPr sz="1800">
              <a:solidFill>
                <a:schemeClr val="dk1"/>
              </a:solidFill>
              <a:latin typeface="Arial"/>
              <a:ea typeface="Arial"/>
              <a:cs typeface="Arial"/>
              <a:sym typeface="Arial"/>
            </a:endParaRPr>
          </a:p>
        </p:txBody>
      </p:sp>
      <p:sp>
        <p:nvSpPr>
          <p:cNvPr id="570" name="Google Shape;570;p128"/>
          <p:cNvSpPr txBox="1"/>
          <p:nvPr>
            <p:ph idx="1" type="body"/>
          </p:nvPr>
        </p:nvSpPr>
        <p:spPr>
          <a:xfrm>
            <a:off x="1046162" y="1279524"/>
            <a:ext cx="5618797" cy="345503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1" name="Shape 571"/>
        <p:cNvGrpSpPr/>
        <p:nvPr/>
      </p:nvGrpSpPr>
      <p:grpSpPr>
        <a:xfrm>
          <a:off x="0" y="0"/>
          <a:ext cx="0" cy="0"/>
          <a:chOff x="0" y="0"/>
          <a:chExt cx="0" cy="0"/>
        </a:xfrm>
      </p:grpSpPr>
      <p:sp>
        <p:nvSpPr>
          <p:cNvPr id="572" name="Google Shape;572;p16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3" name="Google Shape;573;p16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74" name="Google Shape;574;p1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75" name="Google Shape;575;p1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76" name="Google Shape;576;p1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77" name="Shape 577"/>
        <p:cNvGrpSpPr/>
        <p:nvPr/>
      </p:nvGrpSpPr>
      <p:grpSpPr>
        <a:xfrm>
          <a:off x="0" y="0"/>
          <a:ext cx="0" cy="0"/>
          <a:chOff x="0" y="0"/>
          <a:chExt cx="0" cy="0"/>
        </a:xfrm>
      </p:grpSpPr>
      <p:sp>
        <p:nvSpPr>
          <p:cNvPr id="578" name="Google Shape;578;p1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9" name="Google Shape;579;p16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0" name="Google Shape;580;p16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1" name="Google Shape;581;p1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82" name="Google Shape;582;p1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83" name="Google Shape;583;p1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84" name="Shape 584"/>
        <p:cNvGrpSpPr/>
        <p:nvPr/>
      </p:nvGrpSpPr>
      <p:grpSpPr>
        <a:xfrm>
          <a:off x="0" y="0"/>
          <a:ext cx="0" cy="0"/>
          <a:chOff x="0" y="0"/>
          <a:chExt cx="0" cy="0"/>
        </a:xfrm>
      </p:grpSpPr>
      <p:sp>
        <p:nvSpPr>
          <p:cNvPr id="585" name="Google Shape;585;p17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6" name="Google Shape;586;p17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87" name="Google Shape;587;p17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8" name="Google Shape;588;p17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89" name="Google Shape;589;p17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0" name="Google Shape;590;p1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91" name="Google Shape;591;p1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92" name="Google Shape;592;p1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3" name="Shape 593"/>
        <p:cNvGrpSpPr/>
        <p:nvPr/>
      </p:nvGrpSpPr>
      <p:grpSpPr>
        <a:xfrm>
          <a:off x="0" y="0"/>
          <a:ext cx="0" cy="0"/>
          <a:chOff x="0" y="0"/>
          <a:chExt cx="0" cy="0"/>
        </a:xfrm>
      </p:grpSpPr>
      <p:sp>
        <p:nvSpPr>
          <p:cNvPr id="594" name="Google Shape;594;p1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5" name="Google Shape;595;p1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96" name="Google Shape;596;p1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597" name="Google Shape;597;p1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36"/>
          <p:cNvSpPr/>
          <p:nvPr>
            <p:ph idx="2" type="pic"/>
          </p:nvPr>
        </p:nvSpPr>
        <p:spPr>
          <a:xfrm>
            <a:off x="5183188" y="987425"/>
            <a:ext cx="6172200" cy="4873625"/>
          </a:xfrm>
          <a:prstGeom prst="rect">
            <a:avLst/>
          </a:prstGeom>
          <a:noFill/>
          <a:ln>
            <a:noFill/>
          </a:ln>
        </p:spPr>
      </p:sp>
      <p:sp>
        <p:nvSpPr>
          <p:cNvPr id="68" name="Google Shape;68;p13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8" name="Shape 598"/>
        <p:cNvGrpSpPr/>
        <p:nvPr/>
      </p:nvGrpSpPr>
      <p:grpSpPr>
        <a:xfrm>
          <a:off x="0" y="0"/>
          <a:ext cx="0" cy="0"/>
          <a:chOff x="0" y="0"/>
          <a:chExt cx="0" cy="0"/>
        </a:xfrm>
      </p:grpSpPr>
      <p:sp>
        <p:nvSpPr>
          <p:cNvPr id="599" name="Google Shape;599;p17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0" name="Google Shape;600;p172"/>
          <p:cNvSpPr/>
          <p:nvPr>
            <p:ph idx="2" type="pic"/>
          </p:nvPr>
        </p:nvSpPr>
        <p:spPr>
          <a:xfrm>
            <a:off x="5183188" y="987425"/>
            <a:ext cx="6172200" cy="4873625"/>
          </a:xfrm>
          <a:prstGeom prst="rect">
            <a:avLst/>
          </a:prstGeom>
          <a:noFill/>
          <a:ln>
            <a:noFill/>
          </a:ln>
        </p:spPr>
      </p:sp>
      <p:sp>
        <p:nvSpPr>
          <p:cNvPr id="601" name="Google Shape;601;p17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02" name="Google Shape;602;p1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603" name="Google Shape;603;p1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604" name="Google Shape;604;p1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05" name="Shape 605"/>
        <p:cNvGrpSpPr/>
        <p:nvPr/>
      </p:nvGrpSpPr>
      <p:grpSpPr>
        <a:xfrm>
          <a:off x="0" y="0"/>
          <a:ext cx="0" cy="0"/>
          <a:chOff x="0" y="0"/>
          <a:chExt cx="0" cy="0"/>
        </a:xfrm>
      </p:grpSpPr>
      <p:sp>
        <p:nvSpPr>
          <p:cNvPr id="606" name="Google Shape;606;p1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7" name="Google Shape;607;p17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8" name="Google Shape;608;p1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609" name="Google Shape;609;p1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610" name="Google Shape;610;p1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11" name="Shape 611"/>
        <p:cNvGrpSpPr/>
        <p:nvPr/>
      </p:nvGrpSpPr>
      <p:grpSpPr>
        <a:xfrm>
          <a:off x="0" y="0"/>
          <a:ext cx="0" cy="0"/>
          <a:chOff x="0" y="0"/>
          <a:chExt cx="0" cy="0"/>
        </a:xfrm>
      </p:grpSpPr>
      <p:sp>
        <p:nvSpPr>
          <p:cNvPr id="612" name="Google Shape;612;p17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3" name="Google Shape;613;p17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4" name="Google Shape;614;p1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615" name="Google Shape;615;p1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616" name="Google Shape;616;p1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7.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5.xml"/><Relationship Id="rId12"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6" Type="http://schemas.openxmlformats.org/officeDocument/2006/relationships/theme" Target="../theme/theme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0"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 Type="http://schemas.openxmlformats.org/officeDocument/2006/relationships/image" Target="../media/image3.png"/><Relationship Id="rId2" Type="http://schemas.openxmlformats.org/officeDocument/2006/relationships/image" Target="../media/image124.png"/><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9.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0" Type="http://schemas.openxmlformats.org/officeDocument/2006/relationships/slideLayout" Target="../slideLayouts/slideLayout69.xml"/><Relationship Id="rId12" Type="http://schemas.openxmlformats.org/officeDocument/2006/relationships/theme" Target="../theme/theme2.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1.png"/><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theme" Target="../theme/theme3.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74.xml"/><Relationship Id="rId4" Type="http://schemas.openxmlformats.org/officeDocument/2006/relationships/slideLayout" Target="../slideLayouts/slideLayout75.xml"/><Relationship Id="rId9" Type="http://schemas.openxmlformats.org/officeDocument/2006/relationships/theme" Target="../theme/theme1.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0.xml"/><Relationship Id="rId10" Type="http://schemas.openxmlformats.org/officeDocument/2006/relationships/slideLayout" Target="../slideLayouts/slideLayout89.xml"/><Relationship Id="rId13" Type="http://schemas.openxmlformats.org/officeDocument/2006/relationships/slideLayout" Target="../slideLayouts/slideLayout92.xml"/><Relationship Id="rId12" Type="http://schemas.openxmlformats.org/officeDocument/2006/relationships/slideLayout" Target="../slideLayouts/slideLayout91.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10.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0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10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6" name="Google Shape;86;p10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7" name="Google Shape;87;p1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88" name="Google Shape;88;p102"/>
          <p:cNvPicPr preferRelativeResize="0"/>
          <p:nvPr/>
        </p:nvPicPr>
        <p:blipFill rotWithShape="1">
          <a:blip r:embed="rId1">
            <a:alphaModFix/>
          </a:blip>
          <a:srcRect b="1590" l="0" r="0" t="89419"/>
          <a:stretch/>
        </p:blipFill>
        <p:spPr>
          <a:xfrm>
            <a:off x="0" y="6241408"/>
            <a:ext cx="12192000" cy="616591"/>
          </a:xfrm>
          <a:prstGeom prst="rect">
            <a:avLst/>
          </a:prstGeom>
          <a:noFill/>
          <a:ln>
            <a:noFill/>
          </a:ln>
        </p:spPr>
      </p:pic>
      <p:pic>
        <p:nvPicPr>
          <p:cNvPr id="89" name="Google Shape;89;p102"/>
          <p:cNvPicPr preferRelativeResize="0"/>
          <p:nvPr/>
        </p:nvPicPr>
        <p:blipFill rotWithShape="1">
          <a:blip r:embed="rId1">
            <a:alphaModFix/>
          </a:blip>
          <a:srcRect b="10785" l="6949" r="26071" t="85789"/>
          <a:stretch/>
        </p:blipFill>
        <p:spPr>
          <a:xfrm>
            <a:off x="0" y="0"/>
            <a:ext cx="12192000" cy="38589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10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9" name="Google Shape;159;p104"/>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0" name="Google Shape;160;p104"/>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61" name="Google Shape;161;p104"/>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62" name="Google Shape;162;p104"/>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sp>
        <p:nvSpPr>
          <p:cNvPr id="262" name="Google Shape;262;p106"/>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9pPr>
          </a:lstStyle>
          <a:p/>
        </p:txBody>
      </p:sp>
      <p:sp>
        <p:nvSpPr>
          <p:cNvPr id="263" name="Google Shape;263;p106"/>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accent1"/>
              </a:buClr>
              <a:buSzPts val="1300"/>
              <a:buFont typeface="Lato"/>
              <a:buChar char="●"/>
              <a:defRPr b="0" i="0" sz="1300" u="none" cap="none" strike="noStrike">
                <a:solidFill>
                  <a:schemeClr val="accent1"/>
                </a:solidFill>
                <a:latin typeface="Lato"/>
                <a:ea typeface="Lato"/>
                <a:cs typeface="Lato"/>
                <a:sym typeface="Lato"/>
              </a:defRPr>
            </a:lvl1pPr>
            <a:lvl2pPr indent="-298450" lvl="1" marL="914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2pPr>
            <a:lvl3pPr indent="-298450" lvl="2" marL="1371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3pPr>
            <a:lvl4pPr indent="-298450" lvl="3" marL="1828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4pPr>
            <a:lvl5pPr indent="-298450" lvl="4" marL="22860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5pPr>
            <a:lvl6pPr indent="-298450" lvl="5" marL="27432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6pPr>
            <a:lvl7pPr indent="-298450" lvl="6" marL="3200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7pPr>
            <a:lvl8pPr indent="-298450" lvl="7" marL="3657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8pPr>
            <a:lvl9pPr indent="-298450" lvl="8" marL="4114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9pPr>
          </a:lstStyle>
          <a:p/>
        </p:txBody>
      </p:sp>
      <p:sp>
        <p:nvSpPr>
          <p:cNvPr id="264" name="Google Shape;264;p106"/>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lvl1pPr indent="0" lvl="0" marL="0" marR="0" rtl="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1pPr>
            <a:lvl2pPr indent="0" lvl="1" marL="0" marR="0" rtl="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2pPr>
            <a:lvl3pPr indent="0" lvl="2" marL="0" marR="0" rtl="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3pPr>
            <a:lvl4pPr indent="0" lvl="3" marL="0" marR="0" rtl="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4pPr>
            <a:lvl5pPr indent="0" lvl="4" marL="0" marR="0" rtl="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5pPr>
            <a:lvl6pPr indent="0" lvl="5" marL="0" marR="0" rtl="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6pPr>
            <a:lvl7pPr indent="0" lvl="6" marL="0" marR="0" rtl="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7pPr>
            <a:lvl8pPr indent="0" lvl="7" marL="0" marR="0" rtl="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8pPr>
            <a:lvl9pPr indent="0" lvl="8" marL="0" marR="0" rtl="0" algn="r">
              <a:spcBef>
                <a:spcPts val="0"/>
              </a:spcBef>
              <a:spcAft>
                <a:spcPts val="0"/>
              </a:spcAft>
              <a:buClr>
                <a:schemeClr val="accent1"/>
              </a:buClr>
              <a:buSzPts val="1333"/>
              <a:buFont typeface="Lato"/>
              <a:buNone/>
              <a:defRPr b="0" i="0" sz="1333"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8" name="Shape 338"/>
        <p:cNvGrpSpPr/>
        <p:nvPr/>
      </p:nvGrpSpPr>
      <p:grpSpPr>
        <a:xfrm>
          <a:off x="0" y="0"/>
          <a:ext cx="0" cy="0"/>
          <a:chOff x="0" y="0"/>
          <a:chExt cx="0" cy="0"/>
        </a:xfrm>
      </p:grpSpPr>
      <p:sp>
        <p:nvSpPr>
          <p:cNvPr id="339" name="Google Shape;339;p109"/>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2933"/>
              <a:buFont typeface="Calibri"/>
              <a:buNone/>
              <a:defRPr b="0" i="0" sz="2933"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0" name="Google Shape;340;p109"/>
          <p:cNvSpPr txBox="1"/>
          <p:nvPr>
            <p:ph idx="1" type="body"/>
          </p:nvPr>
        </p:nvSpPr>
        <p:spPr>
          <a:xfrm>
            <a:off x="304800" y="1066800"/>
            <a:ext cx="5486400" cy="3017309"/>
          </a:xfrm>
          <a:prstGeom prst="rect">
            <a:avLst/>
          </a:prstGeom>
          <a:noFill/>
          <a:ln>
            <a:noFill/>
          </a:ln>
        </p:spPr>
        <p:txBody>
          <a:bodyPr anchorCtr="0" anchor="t" bIns="45700" lIns="91425" spcFirstLastPara="1" rIns="91425" wrap="square" tIns="45700">
            <a:normAutofit/>
          </a:bodyPr>
          <a:lstStyle>
            <a:lvl1pPr indent="-364045" lvl="0" marL="457200" marR="0" rtl="0" algn="l">
              <a:spcBef>
                <a:spcPts val="427"/>
              </a:spcBef>
              <a:spcAft>
                <a:spcPts val="0"/>
              </a:spcAft>
              <a:buClr>
                <a:schemeClr val="dk1"/>
              </a:buClr>
              <a:buSzPts val="2133"/>
              <a:buFont typeface="Arial"/>
              <a:buChar char="•"/>
              <a:defRPr b="0" i="0" sz="2133" u="none" cap="none" strike="noStrike">
                <a:solidFill>
                  <a:schemeClr val="dk1"/>
                </a:solidFill>
                <a:latin typeface="Calibri"/>
                <a:ea typeface="Calibri"/>
                <a:cs typeface="Calibri"/>
                <a:sym typeface="Calibri"/>
              </a:defRPr>
            </a:lvl1pPr>
            <a:lvl2pPr indent="-347154" lvl="1" marL="914400" marR="0" rtl="0" algn="l">
              <a:spcBef>
                <a:spcPts val="373"/>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3245" lvl="3" marL="18288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4pPr>
            <a:lvl5pPr indent="-313245" lvl="4" marL="22860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5pPr>
            <a:lvl6pPr indent="-313245" lvl="5" marL="27432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6pPr>
            <a:lvl7pPr indent="-313245" lvl="6" marL="32004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7pPr>
            <a:lvl8pPr indent="-313245" lvl="7" marL="36576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8pPr>
            <a:lvl9pPr indent="-313245" lvl="8" marL="41148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9pPr>
          </a:lstStyle>
          <a:p/>
        </p:txBody>
      </p:sp>
      <p:sp>
        <p:nvSpPr>
          <p:cNvPr id="341" name="Google Shape;341;p109"/>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2" name="Google Shape;342;p109"/>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3" name="Google Shape;343;p109"/>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800">
                <a:solidFill>
                  <a:srgbClr val="888888"/>
                </a:solidFill>
                <a:latin typeface="Calibri"/>
                <a:ea typeface="Calibri"/>
                <a:cs typeface="Calibri"/>
                <a:sym typeface="Calibri"/>
              </a:defRPr>
            </a:lvl1pPr>
            <a:lvl2pPr indent="0" lvl="1" marL="0" marR="0" rtl="0" algn="r">
              <a:spcBef>
                <a:spcPts val="0"/>
              </a:spcBef>
              <a:buNone/>
              <a:defRPr sz="800">
                <a:solidFill>
                  <a:srgbClr val="888888"/>
                </a:solidFill>
                <a:latin typeface="Calibri"/>
                <a:ea typeface="Calibri"/>
                <a:cs typeface="Calibri"/>
                <a:sym typeface="Calibri"/>
              </a:defRPr>
            </a:lvl2pPr>
            <a:lvl3pPr indent="0" lvl="2" marL="0" marR="0" rtl="0" algn="r">
              <a:spcBef>
                <a:spcPts val="0"/>
              </a:spcBef>
              <a:buNone/>
              <a:defRPr sz="800">
                <a:solidFill>
                  <a:srgbClr val="888888"/>
                </a:solidFill>
                <a:latin typeface="Calibri"/>
                <a:ea typeface="Calibri"/>
                <a:cs typeface="Calibri"/>
                <a:sym typeface="Calibri"/>
              </a:defRPr>
            </a:lvl3pPr>
            <a:lvl4pPr indent="0" lvl="3" marL="0" marR="0" rtl="0" algn="r">
              <a:spcBef>
                <a:spcPts val="0"/>
              </a:spcBef>
              <a:buNone/>
              <a:defRPr sz="800">
                <a:solidFill>
                  <a:srgbClr val="888888"/>
                </a:solidFill>
                <a:latin typeface="Calibri"/>
                <a:ea typeface="Calibri"/>
                <a:cs typeface="Calibri"/>
                <a:sym typeface="Calibri"/>
              </a:defRPr>
            </a:lvl4pPr>
            <a:lvl5pPr indent="0" lvl="4" marL="0" marR="0" rtl="0" algn="r">
              <a:spcBef>
                <a:spcPts val="0"/>
              </a:spcBef>
              <a:buNone/>
              <a:defRPr sz="800">
                <a:solidFill>
                  <a:srgbClr val="888888"/>
                </a:solidFill>
                <a:latin typeface="Calibri"/>
                <a:ea typeface="Calibri"/>
                <a:cs typeface="Calibri"/>
                <a:sym typeface="Calibri"/>
              </a:defRPr>
            </a:lvl5pPr>
            <a:lvl6pPr indent="0" lvl="5" marL="0" marR="0" rtl="0" algn="r">
              <a:spcBef>
                <a:spcPts val="0"/>
              </a:spcBef>
              <a:buNone/>
              <a:defRPr sz="800">
                <a:solidFill>
                  <a:srgbClr val="888888"/>
                </a:solidFill>
                <a:latin typeface="Calibri"/>
                <a:ea typeface="Calibri"/>
                <a:cs typeface="Calibri"/>
                <a:sym typeface="Calibri"/>
              </a:defRPr>
            </a:lvl6pPr>
            <a:lvl7pPr indent="0" lvl="6" marL="0" marR="0" rtl="0" algn="r">
              <a:spcBef>
                <a:spcPts val="0"/>
              </a:spcBef>
              <a:buNone/>
              <a:defRPr sz="800">
                <a:solidFill>
                  <a:srgbClr val="888888"/>
                </a:solidFill>
                <a:latin typeface="Calibri"/>
                <a:ea typeface="Calibri"/>
                <a:cs typeface="Calibri"/>
                <a:sym typeface="Calibri"/>
              </a:defRPr>
            </a:lvl7pPr>
            <a:lvl8pPr indent="0" lvl="7" marL="0" marR="0" rtl="0" algn="r">
              <a:spcBef>
                <a:spcPts val="0"/>
              </a:spcBef>
              <a:buNone/>
              <a:defRPr sz="800">
                <a:solidFill>
                  <a:srgbClr val="888888"/>
                </a:solidFill>
                <a:latin typeface="Calibri"/>
                <a:ea typeface="Calibri"/>
                <a:cs typeface="Calibri"/>
                <a:sym typeface="Calibri"/>
              </a:defRPr>
            </a:lvl8pPr>
            <a:lvl9pPr indent="0" lvl="8" marL="0" marR="0" rtl="0" algn="r">
              <a:spcBef>
                <a:spcPts val="0"/>
              </a:spcBef>
              <a:buNone/>
              <a:defRPr sz="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44" name="Google Shape;344;p109"/>
          <p:cNvSpPr/>
          <p:nvPr/>
        </p:nvSpPr>
        <p:spPr>
          <a:xfrm>
            <a:off x="0" y="5633675"/>
            <a:ext cx="12192000" cy="1224325"/>
          </a:xfrm>
          <a:custGeom>
            <a:rect b="b" l="l" r="r" t="t"/>
            <a:pathLst>
              <a:path extrusionOk="0" h="1836488" w="18288000">
                <a:moveTo>
                  <a:pt x="0" y="0"/>
                </a:moveTo>
                <a:lnTo>
                  <a:pt x="18288000" y="0"/>
                </a:lnTo>
                <a:lnTo>
                  <a:pt x="18288000" y="1836488"/>
                </a:lnTo>
                <a:lnTo>
                  <a:pt x="0" y="1836488"/>
                </a:lnTo>
                <a:lnTo>
                  <a:pt x="0" y="0"/>
                </a:lnTo>
                <a:close/>
              </a:path>
            </a:pathLst>
          </a:custGeom>
          <a:blipFill rotWithShape="1">
            <a:blip r:embed="rId1">
              <a:alphaModFix/>
            </a:blip>
            <a:stretch>
              <a:fillRect b="-2998" l="0" r="0" t="-5480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45" name="Google Shape;345;p109"/>
          <p:cNvSpPr/>
          <p:nvPr/>
        </p:nvSpPr>
        <p:spPr>
          <a:xfrm>
            <a:off x="392422" y="5847803"/>
            <a:ext cx="3244482" cy="796070"/>
          </a:xfrm>
          <a:custGeom>
            <a:rect b="b" l="l" r="r" t="t"/>
            <a:pathLst>
              <a:path extrusionOk="0" h="1194105" w="4866723">
                <a:moveTo>
                  <a:pt x="0" y="0"/>
                </a:moveTo>
                <a:lnTo>
                  <a:pt x="4866723" y="0"/>
                </a:lnTo>
                <a:lnTo>
                  <a:pt x="4866723" y="1194105"/>
                </a:lnTo>
                <a:lnTo>
                  <a:pt x="0" y="1194105"/>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46" name="Google Shape;346;p109"/>
          <p:cNvSpPr txBox="1"/>
          <p:nvPr/>
        </p:nvSpPr>
        <p:spPr>
          <a:xfrm>
            <a:off x="8935704" y="5975641"/>
            <a:ext cx="2739659" cy="479940"/>
          </a:xfrm>
          <a:prstGeom prst="rect">
            <a:avLst/>
          </a:prstGeom>
          <a:noFill/>
          <a:ln>
            <a:noFill/>
          </a:ln>
        </p:spPr>
        <p:txBody>
          <a:bodyPr anchorCtr="0" anchor="t" bIns="0" lIns="0" spcFirstLastPara="1" rIns="0" wrap="square" tIns="0">
            <a:spAutoFit/>
          </a:bodyPr>
          <a:lstStyle/>
          <a:p>
            <a:pPr indent="0" lvl="0" marL="0" marR="0" rtl="0" algn="r">
              <a:lnSpc>
                <a:spcPct val="139993"/>
              </a:lnSpc>
              <a:spcBef>
                <a:spcPts val="0"/>
              </a:spcBef>
              <a:spcAft>
                <a:spcPts val="0"/>
              </a:spcAft>
              <a:buNone/>
            </a:pPr>
            <a:r>
              <a:rPr lang="en-US" sz="2933">
                <a:solidFill>
                  <a:srgbClr val="FFFFFF"/>
                </a:solidFill>
                <a:latin typeface="Arial"/>
                <a:ea typeface="Arial"/>
                <a:cs typeface="Arial"/>
                <a:sym typeface="Arial"/>
              </a:rPr>
              <a:t>Fringe 2024</a:t>
            </a:r>
            <a:endParaRPr/>
          </a:p>
        </p:txBody>
      </p:sp>
    </p:spTree>
  </p:cSld>
  <p:clrMap accent1="accent1" accent2="accent2" accent3="accent3" accent4="accent4" accent5="accent5" accent6="accent6" bg1="lt1" bg2="dk2" tx1="dk1" tx2="lt2" folHlink="folHlink" hlink="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6" name="Shape 416"/>
        <p:cNvGrpSpPr/>
        <p:nvPr/>
      </p:nvGrpSpPr>
      <p:grpSpPr>
        <a:xfrm>
          <a:off x="0" y="0"/>
          <a:ext cx="0" cy="0"/>
          <a:chOff x="0" y="0"/>
          <a:chExt cx="0" cy="0"/>
        </a:xfrm>
      </p:grpSpPr>
      <p:sp>
        <p:nvSpPr>
          <p:cNvPr id="417" name="Google Shape;417;p113"/>
          <p:cNvSpPr txBox="1"/>
          <p:nvPr>
            <p:ph type="title"/>
          </p:nvPr>
        </p:nvSpPr>
        <p:spPr>
          <a:xfrm>
            <a:off x="415600" y="593367"/>
            <a:ext cx="11360800" cy="9432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1pPr>
            <a:lvl2pPr lvl="1"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9pPr>
          </a:lstStyle>
          <a:p/>
        </p:txBody>
      </p:sp>
      <p:sp>
        <p:nvSpPr>
          <p:cNvPr id="418" name="Google Shape;418;p113"/>
          <p:cNvSpPr txBox="1"/>
          <p:nvPr>
            <p:ph idx="1" type="body"/>
          </p:nvPr>
        </p:nvSpPr>
        <p:spPr>
          <a:xfrm>
            <a:off x="415600" y="1688433"/>
            <a:ext cx="11360800" cy="44036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Open Sans"/>
              <a:buChar char="●"/>
              <a:defRPr b="0" i="0" sz="1800" u="none" cap="none" strike="noStrike">
                <a:solidFill>
                  <a:schemeClr val="dk2"/>
                </a:solidFill>
                <a:latin typeface="Open Sans"/>
                <a:ea typeface="Open Sans"/>
                <a:cs typeface="Open Sans"/>
                <a:sym typeface="Open Sans"/>
              </a:defRPr>
            </a:lvl1pPr>
            <a:lvl2pPr indent="-317500" lvl="1" marL="914400" marR="0" rtl="0" algn="l">
              <a:lnSpc>
                <a:spcPct val="115000"/>
              </a:lnSpc>
              <a:spcBef>
                <a:spcPts val="0"/>
              </a:spcBef>
              <a:spcAft>
                <a:spcPts val="0"/>
              </a:spcAft>
              <a:buClr>
                <a:schemeClr val="dk2"/>
              </a:buClr>
              <a:buSzPts val="1400"/>
              <a:buFont typeface="Open Sans"/>
              <a:buChar char="○"/>
              <a:defRPr b="0" i="0" sz="1867" u="none" cap="none" strike="noStrike">
                <a:solidFill>
                  <a:schemeClr val="dk2"/>
                </a:solidFill>
                <a:latin typeface="Open Sans"/>
                <a:ea typeface="Open Sans"/>
                <a:cs typeface="Open Sans"/>
                <a:sym typeface="Open Sans"/>
              </a:defRPr>
            </a:lvl2pPr>
            <a:lvl3pPr indent="-317500" lvl="2" marL="1371600" marR="0" rtl="0" algn="l">
              <a:lnSpc>
                <a:spcPct val="115000"/>
              </a:lnSpc>
              <a:spcBef>
                <a:spcPts val="0"/>
              </a:spcBef>
              <a:spcAft>
                <a:spcPts val="0"/>
              </a:spcAft>
              <a:buClr>
                <a:schemeClr val="dk2"/>
              </a:buClr>
              <a:buSzPts val="1400"/>
              <a:buFont typeface="Open Sans"/>
              <a:buChar char="■"/>
              <a:defRPr b="0" i="0" sz="1867" u="none" cap="none" strike="noStrike">
                <a:solidFill>
                  <a:schemeClr val="dk2"/>
                </a:solidFill>
                <a:latin typeface="Open Sans"/>
                <a:ea typeface="Open Sans"/>
                <a:cs typeface="Open Sans"/>
                <a:sym typeface="Open Sans"/>
              </a:defRPr>
            </a:lvl3pPr>
            <a:lvl4pPr indent="-317500" lvl="3" marL="1828800" marR="0" rtl="0" algn="l">
              <a:lnSpc>
                <a:spcPct val="115000"/>
              </a:lnSpc>
              <a:spcBef>
                <a:spcPts val="0"/>
              </a:spcBef>
              <a:spcAft>
                <a:spcPts val="0"/>
              </a:spcAft>
              <a:buClr>
                <a:schemeClr val="dk2"/>
              </a:buClr>
              <a:buSzPts val="1400"/>
              <a:buFont typeface="Open Sans"/>
              <a:buChar char="●"/>
              <a:defRPr b="0" i="0" sz="1867" u="none" cap="none" strike="noStrike">
                <a:solidFill>
                  <a:schemeClr val="dk2"/>
                </a:solidFill>
                <a:latin typeface="Open Sans"/>
                <a:ea typeface="Open Sans"/>
                <a:cs typeface="Open Sans"/>
                <a:sym typeface="Open Sans"/>
              </a:defRPr>
            </a:lvl4pPr>
            <a:lvl5pPr indent="-317500" lvl="4" marL="2286000" marR="0" rtl="0" algn="l">
              <a:lnSpc>
                <a:spcPct val="115000"/>
              </a:lnSpc>
              <a:spcBef>
                <a:spcPts val="0"/>
              </a:spcBef>
              <a:spcAft>
                <a:spcPts val="0"/>
              </a:spcAft>
              <a:buClr>
                <a:schemeClr val="dk2"/>
              </a:buClr>
              <a:buSzPts val="1400"/>
              <a:buFont typeface="Open Sans"/>
              <a:buChar char="○"/>
              <a:defRPr b="0" i="0" sz="1867" u="none" cap="none" strike="noStrike">
                <a:solidFill>
                  <a:schemeClr val="dk2"/>
                </a:solidFill>
                <a:latin typeface="Open Sans"/>
                <a:ea typeface="Open Sans"/>
                <a:cs typeface="Open Sans"/>
                <a:sym typeface="Open Sans"/>
              </a:defRPr>
            </a:lvl5pPr>
            <a:lvl6pPr indent="-317500" lvl="5" marL="2743200" marR="0" rtl="0" algn="l">
              <a:lnSpc>
                <a:spcPct val="115000"/>
              </a:lnSpc>
              <a:spcBef>
                <a:spcPts val="0"/>
              </a:spcBef>
              <a:spcAft>
                <a:spcPts val="0"/>
              </a:spcAft>
              <a:buClr>
                <a:schemeClr val="dk2"/>
              </a:buClr>
              <a:buSzPts val="1400"/>
              <a:buFont typeface="Open Sans"/>
              <a:buChar char="■"/>
              <a:defRPr b="0" i="0" sz="1867" u="none" cap="none" strike="noStrike">
                <a:solidFill>
                  <a:schemeClr val="dk2"/>
                </a:solidFill>
                <a:latin typeface="Open Sans"/>
                <a:ea typeface="Open Sans"/>
                <a:cs typeface="Open Sans"/>
                <a:sym typeface="Open Sans"/>
              </a:defRPr>
            </a:lvl6pPr>
            <a:lvl7pPr indent="-317500" lvl="6" marL="3200400" marR="0" rtl="0" algn="l">
              <a:lnSpc>
                <a:spcPct val="115000"/>
              </a:lnSpc>
              <a:spcBef>
                <a:spcPts val="0"/>
              </a:spcBef>
              <a:spcAft>
                <a:spcPts val="0"/>
              </a:spcAft>
              <a:buClr>
                <a:schemeClr val="dk2"/>
              </a:buClr>
              <a:buSzPts val="1400"/>
              <a:buFont typeface="Open Sans"/>
              <a:buChar char="●"/>
              <a:defRPr b="0" i="0" sz="1867" u="none" cap="none" strike="noStrike">
                <a:solidFill>
                  <a:schemeClr val="dk2"/>
                </a:solidFill>
                <a:latin typeface="Open Sans"/>
                <a:ea typeface="Open Sans"/>
                <a:cs typeface="Open Sans"/>
                <a:sym typeface="Open Sans"/>
              </a:defRPr>
            </a:lvl7pPr>
            <a:lvl8pPr indent="-317500" lvl="7" marL="3657600" marR="0" rtl="0" algn="l">
              <a:lnSpc>
                <a:spcPct val="115000"/>
              </a:lnSpc>
              <a:spcBef>
                <a:spcPts val="0"/>
              </a:spcBef>
              <a:spcAft>
                <a:spcPts val="0"/>
              </a:spcAft>
              <a:buClr>
                <a:schemeClr val="dk2"/>
              </a:buClr>
              <a:buSzPts val="1400"/>
              <a:buFont typeface="Open Sans"/>
              <a:buChar char="○"/>
              <a:defRPr b="0" i="0" sz="1867" u="none" cap="none" strike="noStrike">
                <a:solidFill>
                  <a:schemeClr val="dk2"/>
                </a:solidFill>
                <a:latin typeface="Open Sans"/>
                <a:ea typeface="Open Sans"/>
                <a:cs typeface="Open Sans"/>
                <a:sym typeface="Open Sans"/>
              </a:defRPr>
            </a:lvl8pPr>
            <a:lvl9pPr indent="-317500" lvl="8" marL="4114800" marR="0" rtl="0" algn="l">
              <a:lnSpc>
                <a:spcPct val="115000"/>
              </a:lnSpc>
              <a:spcBef>
                <a:spcPts val="0"/>
              </a:spcBef>
              <a:spcAft>
                <a:spcPts val="0"/>
              </a:spcAft>
              <a:buClr>
                <a:schemeClr val="dk2"/>
              </a:buClr>
              <a:buSzPts val="1400"/>
              <a:buFont typeface="Open Sans"/>
              <a:buChar char="■"/>
              <a:defRPr b="0" i="0" sz="1867" u="none" cap="none" strike="noStrike">
                <a:solidFill>
                  <a:schemeClr val="dk2"/>
                </a:solidFill>
                <a:latin typeface="Open Sans"/>
                <a:ea typeface="Open Sans"/>
                <a:cs typeface="Open Sans"/>
                <a:sym typeface="Open Sans"/>
              </a:defRPr>
            </a:lvl9pPr>
          </a:lstStyle>
          <a:p/>
        </p:txBody>
      </p:sp>
      <p:sp>
        <p:nvSpPr>
          <p:cNvPr id="419" name="Google Shape;419;p113"/>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rtl="0" algn="r">
              <a:buClr>
                <a:schemeClr val="dk2"/>
              </a:buClr>
              <a:buSzPts val="1333"/>
              <a:buFont typeface="Open Sans"/>
              <a:buNone/>
              <a:defRPr sz="1333">
                <a:solidFill>
                  <a:schemeClr val="dk2"/>
                </a:solidFill>
                <a:latin typeface="Open Sans"/>
                <a:ea typeface="Open Sans"/>
                <a:cs typeface="Open Sans"/>
                <a:sym typeface="Open Sans"/>
              </a:defRPr>
            </a:lvl1pPr>
            <a:lvl2pPr indent="0" lvl="1" marL="0" marR="0" rtl="0" algn="r">
              <a:buClr>
                <a:schemeClr val="dk2"/>
              </a:buClr>
              <a:buSzPts val="1333"/>
              <a:buFont typeface="Open Sans"/>
              <a:buNone/>
              <a:defRPr sz="1333">
                <a:solidFill>
                  <a:schemeClr val="dk2"/>
                </a:solidFill>
                <a:latin typeface="Open Sans"/>
                <a:ea typeface="Open Sans"/>
                <a:cs typeface="Open Sans"/>
                <a:sym typeface="Open Sans"/>
              </a:defRPr>
            </a:lvl2pPr>
            <a:lvl3pPr indent="0" lvl="2" marL="0" marR="0" rtl="0" algn="r">
              <a:buClr>
                <a:schemeClr val="dk2"/>
              </a:buClr>
              <a:buSzPts val="1333"/>
              <a:buFont typeface="Open Sans"/>
              <a:buNone/>
              <a:defRPr sz="1333">
                <a:solidFill>
                  <a:schemeClr val="dk2"/>
                </a:solidFill>
                <a:latin typeface="Open Sans"/>
                <a:ea typeface="Open Sans"/>
                <a:cs typeface="Open Sans"/>
                <a:sym typeface="Open Sans"/>
              </a:defRPr>
            </a:lvl3pPr>
            <a:lvl4pPr indent="0" lvl="3" marL="0" marR="0" rtl="0" algn="r">
              <a:buClr>
                <a:schemeClr val="dk2"/>
              </a:buClr>
              <a:buSzPts val="1333"/>
              <a:buFont typeface="Open Sans"/>
              <a:buNone/>
              <a:defRPr sz="1333">
                <a:solidFill>
                  <a:schemeClr val="dk2"/>
                </a:solidFill>
                <a:latin typeface="Open Sans"/>
                <a:ea typeface="Open Sans"/>
                <a:cs typeface="Open Sans"/>
                <a:sym typeface="Open Sans"/>
              </a:defRPr>
            </a:lvl4pPr>
            <a:lvl5pPr indent="0" lvl="4" marL="0" marR="0" rtl="0" algn="r">
              <a:buClr>
                <a:schemeClr val="dk2"/>
              </a:buClr>
              <a:buSzPts val="1333"/>
              <a:buFont typeface="Open Sans"/>
              <a:buNone/>
              <a:defRPr sz="1333">
                <a:solidFill>
                  <a:schemeClr val="dk2"/>
                </a:solidFill>
                <a:latin typeface="Open Sans"/>
                <a:ea typeface="Open Sans"/>
                <a:cs typeface="Open Sans"/>
                <a:sym typeface="Open Sans"/>
              </a:defRPr>
            </a:lvl5pPr>
            <a:lvl6pPr indent="0" lvl="5" marL="0" marR="0" rtl="0" algn="r">
              <a:buClr>
                <a:schemeClr val="dk2"/>
              </a:buClr>
              <a:buSzPts val="1333"/>
              <a:buFont typeface="Open Sans"/>
              <a:buNone/>
              <a:defRPr sz="1333">
                <a:solidFill>
                  <a:schemeClr val="dk2"/>
                </a:solidFill>
                <a:latin typeface="Open Sans"/>
                <a:ea typeface="Open Sans"/>
                <a:cs typeface="Open Sans"/>
                <a:sym typeface="Open Sans"/>
              </a:defRPr>
            </a:lvl6pPr>
            <a:lvl7pPr indent="0" lvl="6" marL="0" marR="0" rtl="0" algn="r">
              <a:buClr>
                <a:schemeClr val="dk2"/>
              </a:buClr>
              <a:buSzPts val="1333"/>
              <a:buFont typeface="Open Sans"/>
              <a:buNone/>
              <a:defRPr sz="1333">
                <a:solidFill>
                  <a:schemeClr val="dk2"/>
                </a:solidFill>
                <a:latin typeface="Open Sans"/>
                <a:ea typeface="Open Sans"/>
                <a:cs typeface="Open Sans"/>
                <a:sym typeface="Open Sans"/>
              </a:defRPr>
            </a:lvl7pPr>
            <a:lvl8pPr indent="0" lvl="7" marL="0" marR="0" rtl="0" algn="r">
              <a:buClr>
                <a:schemeClr val="dk2"/>
              </a:buClr>
              <a:buSzPts val="1333"/>
              <a:buFont typeface="Open Sans"/>
              <a:buNone/>
              <a:defRPr sz="1333">
                <a:solidFill>
                  <a:schemeClr val="dk2"/>
                </a:solidFill>
                <a:latin typeface="Open Sans"/>
                <a:ea typeface="Open Sans"/>
                <a:cs typeface="Open Sans"/>
                <a:sym typeface="Open Sans"/>
              </a:defRPr>
            </a:lvl8pPr>
            <a:lvl9pPr indent="0" lvl="8" marL="0" marR="0" rtl="0" algn="r">
              <a:buClr>
                <a:schemeClr val="dk2"/>
              </a:buClr>
              <a:buSzPts val="1333"/>
              <a:buFont typeface="Open Sans"/>
              <a:buNone/>
              <a:defRPr sz="1333">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1" name="Shape 481"/>
        <p:cNvGrpSpPr/>
        <p:nvPr/>
      </p:nvGrpSpPr>
      <p:grpSpPr>
        <a:xfrm>
          <a:off x="0" y="0"/>
          <a:ext cx="0" cy="0"/>
          <a:chOff x="0" y="0"/>
          <a:chExt cx="0" cy="0"/>
        </a:xfrm>
      </p:grpSpPr>
      <p:sp>
        <p:nvSpPr>
          <p:cNvPr id="482" name="Google Shape;482;p117"/>
          <p:cNvSpPr/>
          <p:nvPr/>
        </p:nvSpPr>
        <p:spPr>
          <a:xfrm>
            <a:off x="-1" y="6350086"/>
            <a:ext cx="12192001" cy="507914"/>
          </a:xfrm>
          <a:prstGeom prst="rect">
            <a:avLst/>
          </a:prstGeom>
          <a:solidFill>
            <a:srgbClr val="FFFFFF">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Arial"/>
              <a:buNone/>
            </a:pPr>
            <a:r>
              <a:t/>
            </a:r>
            <a:endParaRPr sz="1200">
              <a:solidFill>
                <a:srgbClr val="F25F77"/>
              </a:solidFill>
              <a:latin typeface="Arial"/>
              <a:ea typeface="Arial"/>
              <a:cs typeface="Arial"/>
              <a:sym typeface="Arial"/>
            </a:endParaRPr>
          </a:p>
        </p:txBody>
      </p:sp>
      <p:sp>
        <p:nvSpPr>
          <p:cNvPr id="483" name="Google Shape;483;p117"/>
          <p:cNvSpPr txBox="1"/>
          <p:nvPr>
            <p:ph type="title"/>
          </p:nvPr>
        </p:nvSpPr>
        <p:spPr>
          <a:xfrm>
            <a:off x="838200" y="1146014"/>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515BF5"/>
              </a:buClr>
              <a:buSzPts val="4400"/>
              <a:buFont typeface="Calibri"/>
              <a:buNone/>
              <a:defRPr b="1" i="0" sz="4400" u="none" cap="none" strike="noStrike">
                <a:solidFill>
                  <a:srgbClr val="515BF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84" name="Google Shape;484;p117"/>
          <p:cNvSpPr txBox="1"/>
          <p:nvPr>
            <p:ph idx="12" type="sldNum"/>
          </p:nvPr>
        </p:nvSpPr>
        <p:spPr>
          <a:xfrm>
            <a:off x="11282778" y="6424840"/>
            <a:ext cx="73020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1pPr>
            <a:lvl2pPr indent="0" lvl="1" marL="0" marR="0" rtl="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2pPr>
            <a:lvl3pPr indent="0" lvl="2" marL="0" marR="0" rtl="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3pPr>
            <a:lvl4pPr indent="0" lvl="3" marL="0" marR="0" rtl="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4pPr>
            <a:lvl5pPr indent="0" lvl="4" marL="0" marR="0" rtl="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5pPr>
            <a:lvl6pPr indent="0" lvl="5" marL="0" marR="0" rtl="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6pPr>
            <a:lvl7pPr indent="0" lvl="6" marL="0" marR="0" rtl="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7pPr>
            <a:lvl8pPr indent="0" lvl="7" marL="0" marR="0" rtl="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8pPr>
            <a:lvl9pPr indent="0" lvl="8" marL="0" marR="0" rtl="0" algn="r">
              <a:spcBef>
                <a:spcPts val="0"/>
              </a:spcBef>
              <a:spcAft>
                <a:spcPts val="0"/>
              </a:spcAft>
              <a:buClr>
                <a:srgbClr val="424242"/>
              </a:buClr>
              <a:buSzPts val="1200"/>
              <a:buFont typeface="Arial"/>
              <a:buNone/>
              <a:defRPr sz="1200">
                <a:solidFill>
                  <a:srgbClr val="42424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close-up of a logo&#10;&#10;Description automatically generated" id="485" name="Google Shape;485;p117"/>
          <p:cNvPicPr preferRelativeResize="0"/>
          <p:nvPr/>
        </p:nvPicPr>
        <p:blipFill rotWithShape="1">
          <a:blip r:embed="rId1">
            <a:alphaModFix/>
          </a:blip>
          <a:srcRect b="0" l="0" r="0" t="0"/>
          <a:stretch/>
        </p:blipFill>
        <p:spPr>
          <a:xfrm>
            <a:off x="6095999" y="2980504"/>
            <a:ext cx="5272200" cy="1405920"/>
          </a:xfrm>
          <a:prstGeom prst="rect">
            <a:avLst/>
          </a:prstGeom>
          <a:noFill/>
          <a:ln>
            <a:noFill/>
          </a:ln>
        </p:spPr>
      </p:pic>
      <p:pic>
        <p:nvPicPr>
          <p:cNvPr descr="Αποτέλεσμα εικόνας για co-funded by the horizon 2020 programme of the european union png" id="486" name="Google Shape;486;p117"/>
          <p:cNvPicPr preferRelativeResize="0"/>
          <p:nvPr/>
        </p:nvPicPr>
        <p:blipFill rotWithShape="1">
          <a:blip r:embed="rId2">
            <a:alphaModFix/>
          </a:blip>
          <a:srcRect b="0" l="0" r="0" t="0"/>
          <a:stretch/>
        </p:blipFill>
        <p:spPr>
          <a:xfrm>
            <a:off x="74659" y="6424841"/>
            <a:ext cx="548862" cy="365125"/>
          </a:xfrm>
          <a:prstGeom prst="rect">
            <a:avLst/>
          </a:prstGeom>
          <a:noFill/>
          <a:ln cap="flat" cmpd="sng" w="9525">
            <a:solidFill>
              <a:schemeClr val="lt1"/>
            </a:solidFill>
            <a:prstDash val="solid"/>
            <a:round/>
            <a:headEnd len="sm" w="sm" type="none"/>
            <a:tailEnd len="sm" w="sm" type="none"/>
          </a:ln>
        </p:spPr>
      </p:pic>
      <p:sp>
        <p:nvSpPr>
          <p:cNvPr id="487" name="Google Shape;487;p117"/>
          <p:cNvSpPr txBox="1"/>
          <p:nvPr/>
        </p:nvSpPr>
        <p:spPr>
          <a:xfrm>
            <a:off x="644613" y="6424840"/>
            <a:ext cx="2874359" cy="365125"/>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424242"/>
              </a:buClr>
              <a:buSzPts val="600"/>
              <a:buFont typeface="Arial"/>
              <a:buNone/>
            </a:pPr>
            <a:r>
              <a:rPr lang="en-US" sz="600">
                <a:solidFill>
                  <a:srgbClr val="424242"/>
                </a:solidFill>
                <a:latin typeface="Arial"/>
                <a:ea typeface="Arial"/>
                <a:cs typeface="Arial"/>
                <a:sym typeface="Arial"/>
              </a:rPr>
              <a:t>Funded by the European Union. Views and opinions expressed are however those of the author(s) only and do not necessarily reflect those of the European Union or the European Research Executive Agency (REA). Neither the European Union nor the granting authority can be held responsible for them.</a:t>
            </a:r>
            <a:endParaRPr sz="600">
              <a:solidFill>
                <a:srgbClr val="42424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25" r:id="rId3"/>
    <p:sldLayoutId id="2147483726" r:id="rId4"/>
    <p:sldLayoutId id="2147483727"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1" name="Shape 501"/>
        <p:cNvGrpSpPr/>
        <p:nvPr/>
      </p:nvGrpSpPr>
      <p:grpSpPr>
        <a:xfrm>
          <a:off x="0" y="0"/>
          <a:ext cx="0" cy="0"/>
          <a:chOff x="0" y="0"/>
          <a:chExt cx="0" cy="0"/>
        </a:xfrm>
      </p:grpSpPr>
      <p:sp>
        <p:nvSpPr>
          <p:cNvPr id="502" name="Google Shape;502;p119"/>
          <p:cNvSpPr/>
          <p:nvPr/>
        </p:nvSpPr>
        <p:spPr>
          <a:xfrm>
            <a:off x="-1" y="6350086"/>
            <a:ext cx="12192001" cy="507914"/>
          </a:xfrm>
          <a:prstGeom prst="rect">
            <a:avLst/>
          </a:prstGeom>
          <a:solidFill>
            <a:srgbClr val="FFFFFF">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Arial"/>
              <a:buNone/>
            </a:pPr>
            <a:r>
              <a:t/>
            </a:r>
            <a:endParaRPr sz="1200">
              <a:solidFill>
                <a:srgbClr val="F25F77"/>
              </a:solidFill>
              <a:latin typeface="Arial"/>
              <a:ea typeface="Arial"/>
              <a:cs typeface="Arial"/>
              <a:sym typeface="Arial"/>
            </a:endParaRPr>
          </a:p>
        </p:txBody>
      </p:sp>
      <p:sp>
        <p:nvSpPr>
          <p:cNvPr id="503" name="Google Shape;503;p119"/>
          <p:cNvSpPr txBox="1"/>
          <p:nvPr>
            <p:ph type="title"/>
          </p:nvPr>
        </p:nvSpPr>
        <p:spPr>
          <a:xfrm>
            <a:off x="646385" y="283480"/>
            <a:ext cx="8798404" cy="79292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515BF5"/>
              </a:buClr>
              <a:buSzPts val="4400"/>
              <a:buFont typeface="Calibri"/>
              <a:buNone/>
              <a:defRPr b="1" i="0" sz="4400" u="none" cap="none" strike="noStrike">
                <a:solidFill>
                  <a:srgbClr val="515BF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04" name="Google Shape;504;p119"/>
          <p:cNvSpPr txBox="1"/>
          <p:nvPr>
            <p:ph idx="1" type="body"/>
          </p:nvPr>
        </p:nvSpPr>
        <p:spPr>
          <a:xfrm>
            <a:off x="644613" y="1757779"/>
            <a:ext cx="10914113" cy="459230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424242"/>
              </a:buClr>
              <a:buSzPts val="2400"/>
              <a:buFont typeface="Arial"/>
              <a:buNone/>
              <a:defRPr b="0" i="0" sz="2400" u="none" cap="none" strike="noStrike">
                <a:solidFill>
                  <a:srgbClr val="424242"/>
                </a:solidFill>
                <a:latin typeface="Arial"/>
                <a:ea typeface="Arial"/>
                <a:cs typeface="Arial"/>
                <a:sym typeface="Arial"/>
              </a:defRPr>
            </a:lvl1pPr>
            <a:lvl2pPr indent="-355600" lvl="1" marL="914400" marR="0" rtl="0" algn="l">
              <a:lnSpc>
                <a:spcPct val="90000"/>
              </a:lnSpc>
              <a:spcBef>
                <a:spcPts val="500"/>
              </a:spcBef>
              <a:spcAft>
                <a:spcPts val="0"/>
              </a:spcAft>
              <a:buClr>
                <a:srgbClr val="424242"/>
              </a:buClr>
              <a:buSzPts val="2000"/>
              <a:buFont typeface="Arial"/>
              <a:buChar char="•"/>
              <a:defRPr b="0" i="0" sz="2000" u="none" cap="none" strike="noStrike">
                <a:solidFill>
                  <a:srgbClr val="424242"/>
                </a:solidFill>
                <a:latin typeface="Arial"/>
                <a:ea typeface="Arial"/>
                <a:cs typeface="Arial"/>
                <a:sym typeface="Arial"/>
              </a:defRPr>
            </a:lvl2pPr>
            <a:lvl3pPr indent="-342900" lvl="2" marL="1371600" marR="0" rtl="0" algn="l">
              <a:lnSpc>
                <a:spcPct val="90000"/>
              </a:lnSpc>
              <a:spcBef>
                <a:spcPts val="500"/>
              </a:spcBef>
              <a:spcAft>
                <a:spcPts val="0"/>
              </a:spcAft>
              <a:buClr>
                <a:srgbClr val="424242"/>
              </a:buClr>
              <a:buSzPts val="1800"/>
              <a:buFont typeface="Arial"/>
              <a:buChar char="•"/>
              <a:defRPr b="0" i="0" sz="1800" u="none" cap="none" strike="noStrike">
                <a:solidFill>
                  <a:srgbClr val="424242"/>
                </a:solidFill>
                <a:latin typeface="Arial"/>
                <a:ea typeface="Arial"/>
                <a:cs typeface="Arial"/>
                <a:sym typeface="Arial"/>
              </a:defRPr>
            </a:lvl3pPr>
            <a:lvl4pPr indent="-330200" lvl="3" marL="1828800" marR="0" rtl="0" algn="l">
              <a:lnSpc>
                <a:spcPct val="90000"/>
              </a:lnSpc>
              <a:spcBef>
                <a:spcPts val="500"/>
              </a:spcBef>
              <a:spcAft>
                <a:spcPts val="0"/>
              </a:spcAft>
              <a:buClr>
                <a:srgbClr val="424242"/>
              </a:buClr>
              <a:buSzPts val="1600"/>
              <a:buFont typeface="Arial"/>
              <a:buChar char="•"/>
              <a:defRPr b="0" i="0" sz="1600" u="none" cap="none" strike="noStrike">
                <a:solidFill>
                  <a:srgbClr val="424242"/>
                </a:solidFill>
                <a:latin typeface="Arial"/>
                <a:ea typeface="Arial"/>
                <a:cs typeface="Arial"/>
                <a:sym typeface="Arial"/>
              </a:defRPr>
            </a:lvl4pPr>
            <a:lvl5pPr indent="-330200" lvl="4" marL="2286000" marR="0" rtl="0" algn="l">
              <a:lnSpc>
                <a:spcPct val="90000"/>
              </a:lnSpc>
              <a:spcBef>
                <a:spcPts val="500"/>
              </a:spcBef>
              <a:spcAft>
                <a:spcPts val="0"/>
              </a:spcAft>
              <a:buClr>
                <a:srgbClr val="424242"/>
              </a:buClr>
              <a:buSzPts val="1600"/>
              <a:buFont typeface="Arial"/>
              <a:buChar char="•"/>
              <a:defRPr b="0" i="1" sz="1600" u="none" cap="none" strike="noStrike">
                <a:solidFill>
                  <a:srgbClr val="42424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05" name="Google Shape;505;p119"/>
          <p:cNvSpPr txBox="1"/>
          <p:nvPr/>
        </p:nvSpPr>
        <p:spPr>
          <a:xfrm>
            <a:off x="11262487" y="6436875"/>
            <a:ext cx="774059"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rgbClr val="424242"/>
              </a:buClr>
              <a:buSzPts val="1200"/>
              <a:buFont typeface="Arial"/>
              <a:buNone/>
            </a:pPr>
            <a:fld id="{00000000-1234-1234-1234-123412341234}" type="slidenum">
              <a:rPr lang="en-US" sz="1200">
                <a:solidFill>
                  <a:srgbClr val="424242"/>
                </a:solidFill>
                <a:latin typeface="Arial"/>
                <a:ea typeface="Arial"/>
                <a:cs typeface="Arial"/>
                <a:sym typeface="Arial"/>
              </a:rPr>
              <a:t>‹#›</a:t>
            </a:fld>
            <a:endParaRPr sz="1200">
              <a:solidFill>
                <a:srgbClr val="424242"/>
              </a:solidFill>
              <a:latin typeface="Arial"/>
              <a:ea typeface="Arial"/>
              <a:cs typeface="Arial"/>
              <a:sym typeface="Arial"/>
            </a:endParaRPr>
          </a:p>
        </p:txBody>
      </p:sp>
      <p:pic>
        <p:nvPicPr>
          <p:cNvPr descr="Αποτέλεσμα εικόνας για co-funded by the horizon 2020 programme of the european union png" id="506" name="Google Shape;506;p119"/>
          <p:cNvPicPr preferRelativeResize="0"/>
          <p:nvPr/>
        </p:nvPicPr>
        <p:blipFill rotWithShape="1">
          <a:blip r:embed="rId1">
            <a:alphaModFix/>
          </a:blip>
          <a:srcRect b="0" l="0" r="0" t="0"/>
          <a:stretch/>
        </p:blipFill>
        <p:spPr>
          <a:xfrm>
            <a:off x="74659" y="6424841"/>
            <a:ext cx="548862" cy="365125"/>
          </a:xfrm>
          <a:prstGeom prst="rect">
            <a:avLst/>
          </a:prstGeom>
          <a:noFill/>
          <a:ln cap="flat" cmpd="sng" w="9525">
            <a:solidFill>
              <a:schemeClr val="lt1"/>
            </a:solidFill>
            <a:prstDash val="solid"/>
            <a:round/>
            <a:headEnd len="sm" w="sm" type="none"/>
            <a:tailEnd len="sm" w="sm" type="none"/>
          </a:ln>
        </p:spPr>
      </p:pic>
      <p:sp>
        <p:nvSpPr>
          <p:cNvPr id="507" name="Google Shape;507;p119"/>
          <p:cNvSpPr txBox="1"/>
          <p:nvPr/>
        </p:nvSpPr>
        <p:spPr>
          <a:xfrm>
            <a:off x="644613" y="6424840"/>
            <a:ext cx="2874359" cy="365125"/>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424242"/>
              </a:buClr>
              <a:buSzPts val="600"/>
              <a:buFont typeface="Arial"/>
              <a:buNone/>
            </a:pPr>
            <a:r>
              <a:rPr lang="en-US" sz="600">
                <a:solidFill>
                  <a:srgbClr val="424242"/>
                </a:solidFill>
                <a:latin typeface="Arial"/>
                <a:ea typeface="Arial"/>
                <a:cs typeface="Arial"/>
                <a:sym typeface="Arial"/>
              </a:rPr>
              <a:t>Funded by the European Union. Views and opinions expressed are however those of the author(s) only and do not necessarily reflect those of the European Union or the European Research Executive Agency (REA). Neither the European Union nor the granting authority can be held responsible for them.</a:t>
            </a:r>
            <a:endParaRPr sz="600">
              <a:solidFill>
                <a:srgbClr val="424242"/>
              </a:solidFill>
              <a:latin typeface="Arial"/>
              <a:ea typeface="Arial"/>
              <a:cs typeface="Arial"/>
              <a:sym typeface="Arial"/>
            </a:endParaRPr>
          </a:p>
        </p:txBody>
      </p:sp>
      <p:pic>
        <p:nvPicPr>
          <p:cNvPr descr="A close-up of a logo&#10;&#10;Description automatically generated" id="508" name="Google Shape;508;p119"/>
          <p:cNvPicPr preferRelativeResize="0"/>
          <p:nvPr/>
        </p:nvPicPr>
        <p:blipFill rotWithShape="1">
          <a:blip r:embed="rId2">
            <a:alphaModFix/>
          </a:blip>
          <a:srcRect b="0" l="0" r="0" t="0"/>
          <a:stretch/>
        </p:blipFill>
        <p:spPr>
          <a:xfrm>
            <a:off x="10218694" y="446726"/>
            <a:ext cx="1749105" cy="466428"/>
          </a:xfrm>
          <a:prstGeom prst="rect">
            <a:avLst/>
          </a:prstGeom>
          <a:noFill/>
          <a:ln>
            <a:noFill/>
          </a:ln>
        </p:spPr>
      </p:pic>
      <p:sp>
        <p:nvSpPr>
          <p:cNvPr id="509" name="Google Shape;509;p119"/>
          <p:cNvSpPr txBox="1"/>
          <p:nvPr/>
        </p:nvSpPr>
        <p:spPr>
          <a:xfrm>
            <a:off x="1925053" y="3765884"/>
            <a:ext cx="0" cy="0"/>
          </a:xfrm>
          <a:prstGeom prst="rect">
            <a:avLst/>
          </a:prstGeom>
          <a:noFill/>
          <a:ln>
            <a:noFill/>
          </a:ln>
        </p:spPr>
        <p:txBody>
          <a:bodyPr anchorCtr="0" anchor="ctr" bIns="45700" lIns="91425" spcFirstLastPara="1" rIns="91425" wrap="square" tIns="45700">
            <a:normAutofit fontScale="25000" lnSpcReduction="20000"/>
          </a:bodyPr>
          <a:lstStyle/>
          <a:p>
            <a:pPr indent="0" lvl="0" marL="0" marR="0" rtl="0" algn="l">
              <a:spcBef>
                <a:spcPts val="0"/>
              </a:spcBef>
              <a:spcAft>
                <a:spcPts val="0"/>
              </a:spcAft>
              <a:buClr>
                <a:schemeClr val="dk1"/>
              </a:buClr>
              <a:buSzPct val="100000"/>
              <a:buFont typeface="Arial"/>
              <a:buNone/>
            </a:pPr>
            <a:r>
              <a:t/>
            </a:r>
            <a:endParaRPr b="0" sz="3200">
              <a:solidFill>
                <a:srgbClr val="8296B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29" r:id="rId3"/>
    <p:sldLayoutId id="2147483730" r:id="rId4"/>
    <p:sldLayoutId id="2147483731" r:id="rId5"/>
    <p:sldLayoutId id="2147483732" r:id="rId6"/>
    <p:sldLayoutId id="2147483733" r:id="rId7"/>
    <p:sldLayoutId id="2147483734"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2" name="Shape 532"/>
        <p:cNvGrpSpPr/>
        <p:nvPr/>
      </p:nvGrpSpPr>
      <p:grpSpPr>
        <a:xfrm>
          <a:off x="0" y="0"/>
          <a:ext cx="0" cy="0"/>
          <a:chOff x="0" y="0"/>
          <a:chExt cx="0" cy="0"/>
        </a:xfrm>
      </p:grpSpPr>
      <p:sp>
        <p:nvSpPr>
          <p:cNvPr id="533" name="Google Shape;533;p1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34" name="Google Shape;534;p1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5" name="Google Shape;535;p1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36" name="Google Shape;536;p1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37" name="Google Shape;537;p1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xml"/><Relationship Id="rId3" Type="http://schemas.openxmlformats.org/officeDocument/2006/relationships/image" Target="../media/image50.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3.xml"/><Relationship Id="rId3" Type="http://schemas.openxmlformats.org/officeDocument/2006/relationships/image" Target="../media/image50.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43.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xml"/><Relationship Id="rId3" Type="http://schemas.openxmlformats.org/officeDocument/2006/relationships/image" Target="../media/image51.png"/><Relationship Id="rId4" Type="http://schemas.openxmlformats.org/officeDocument/2006/relationships/image" Target="../media/image44.png"/><Relationship Id="rId5" Type="http://schemas.openxmlformats.org/officeDocument/2006/relationships/image" Target="../media/image41.png"/><Relationship Id="rId6"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36.png"/><Relationship Id="rId5" Type="http://schemas.openxmlformats.org/officeDocument/2006/relationships/image" Target="../media/image39.png"/><Relationship Id="rId6" Type="http://schemas.openxmlformats.org/officeDocument/2006/relationships/image" Target="../media/image42.png"/><Relationship Id="rId7"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9.xml"/><Relationship Id="rId3" Type="http://schemas.openxmlformats.org/officeDocument/2006/relationships/hyperlink" Target="https://bcause.app/" TargetMode="External"/><Relationship Id="rId4" Type="http://schemas.openxmlformats.org/officeDocument/2006/relationships/image" Target="../media/image54.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1.xml"/><Relationship Id="rId3" Type="http://schemas.openxmlformats.org/officeDocument/2006/relationships/hyperlink" Target="http://democraticreflection.org/" TargetMode="External"/><Relationship Id="rId4" Type="http://schemas.openxmlformats.org/officeDocument/2006/relationships/image" Target="../media/image49.png"/><Relationship Id="rId5" Type="http://schemas.openxmlformats.org/officeDocument/2006/relationships/image" Target="../media/image70.png"/><Relationship Id="rId6" Type="http://schemas.openxmlformats.org/officeDocument/2006/relationships/hyperlink" Target="https://www.youtube.com/watch?time_continue=4&amp;v=xj0gB07yMuU" TargetMode="External"/><Relationship Id="rId7"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2.xml"/><Relationship Id="rId3"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4.xml"/><Relationship Id="rId3" Type="http://schemas.openxmlformats.org/officeDocument/2006/relationships/image" Target="../media/image5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5.xml"/><Relationship Id="rId3" Type="http://schemas.openxmlformats.org/officeDocument/2006/relationships/image" Target="../media/image55.jpg"/><Relationship Id="rId4" Type="http://schemas.openxmlformats.org/officeDocument/2006/relationships/image" Target="../media/image5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6.xml"/><Relationship Id="rId3" Type="http://schemas.openxmlformats.org/officeDocument/2006/relationships/image" Target="../media/image55.jpg"/><Relationship Id="rId4" Type="http://schemas.openxmlformats.org/officeDocument/2006/relationships/image" Target="../media/image64.jpg"/><Relationship Id="rId5" Type="http://schemas.openxmlformats.org/officeDocument/2006/relationships/image" Target="../media/image5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8.xml"/><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9.xml"/><Relationship Id="rId3" Type="http://schemas.openxmlformats.org/officeDocument/2006/relationships/image" Target="../media/image57.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0.xml"/><Relationship Id="rId3"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2.xml"/><Relationship Id="rId3"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3.xml"/><Relationship Id="rId3" Type="http://schemas.openxmlformats.org/officeDocument/2006/relationships/image" Target="../media/image100.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2.png"/><Relationship Id="rId7" Type="http://schemas.openxmlformats.org/officeDocument/2006/relationships/image" Target="../media/image58.png"/><Relationship Id="rId8"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4.xml"/><Relationship Id="rId3" Type="http://schemas.openxmlformats.org/officeDocument/2006/relationships/image" Target="../media/image74.png"/><Relationship Id="rId4" Type="http://schemas.openxmlformats.org/officeDocument/2006/relationships/image" Target="../media/image80.png"/><Relationship Id="rId5" Type="http://schemas.openxmlformats.org/officeDocument/2006/relationships/image" Target="../media/image68.png"/><Relationship Id="rId6" Type="http://schemas.openxmlformats.org/officeDocument/2006/relationships/image" Target="../media/image78.png"/><Relationship Id="rId7" Type="http://schemas.openxmlformats.org/officeDocument/2006/relationships/image" Target="../media/image69.png"/><Relationship Id="rId8" Type="http://schemas.openxmlformats.org/officeDocument/2006/relationships/image" Target="../media/image7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5.xml"/><Relationship Id="rId3" Type="http://schemas.openxmlformats.org/officeDocument/2006/relationships/image" Target="../media/image88.png"/><Relationship Id="rId4" Type="http://schemas.openxmlformats.org/officeDocument/2006/relationships/image" Target="../media/image71.png"/><Relationship Id="rId5" Type="http://schemas.openxmlformats.org/officeDocument/2006/relationships/image" Target="../media/image77.png"/><Relationship Id="rId6" Type="http://schemas.openxmlformats.org/officeDocument/2006/relationships/image" Target="../media/image73.png"/><Relationship Id="rId7" Type="http://schemas.openxmlformats.org/officeDocument/2006/relationships/image" Target="../media/image75.png"/><Relationship Id="rId8"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6.xml"/><Relationship Id="rId3" Type="http://schemas.openxmlformats.org/officeDocument/2006/relationships/image" Target="../media/image8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7.xml"/><Relationship Id="rId3" Type="http://schemas.openxmlformats.org/officeDocument/2006/relationships/image" Target="../media/image81.png"/><Relationship Id="rId4" Type="http://schemas.openxmlformats.org/officeDocument/2006/relationships/hyperlink" Target="https://www.youtube.com/my_videos_annotate?video_referrer=watch&amp;v=p9jCVxbpDsY" TargetMode="External"/><Relationship Id="rId5" Type="http://schemas.openxmlformats.org/officeDocument/2006/relationships/image" Target="../media/image8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8.xml"/><Relationship Id="rId3" Type="http://schemas.openxmlformats.org/officeDocument/2006/relationships/image" Target="../media/image76.png"/><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9.xml"/><Relationship Id="rId3" Type="http://schemas.openxmlformats.org/officeDocument/2006/relationships/image" Target="../media/image82.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0.xml"/><Relationship Id="rId3" Type="http://schemas.openxmlformats.org/officeDocument/2006/relationships/image" Target="../media/image87.pn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1.xml"/><Relationship Id="rId3" Type="http://schemas.openxmlformats.org/officeDocument/2006/relationships/image" Target="../media/image8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4.xml"/><Relationship Id="rId3" Type="http://schemas.openxmlformats.org/officeDocument/2006/relationships/image" Target="../media/image9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5.xml"/><Relationship Id="rId3" Type="http://schemas.openxmlformats.org/officeDocument/2006/relationships/image" Target="../media/image1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7.xml"/><Relationship Id="rId3" Type="http://schemas.openxmlformats.org/officeDocument/2006/relationships/image" Target="../media/image9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8.xml"/><Relationship Id="rId3" Type="http://schemas.openxmlformats.org/officeDocument/2006/relationships/image" Target="../media/image9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0.xml"/><Relationship Id="rId3" Type="http://schemas.openxmlformats.org/officeDocument/2006/relationships/image" Target="../media/image8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1.xml"/><Relationship Id="rId3" Type="http://schemas.openxmlformats.org/officeDocument/2006/relationships/image" Target="../media/image9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2.xml"/><Relationship Id="rId3" Type="http://schemas.openxmlformats.org/officeDocument/2006/relationships/image" Target="../media/image12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3.xml"/><Relationship Id="rId3" Type="http://schemas.openxmlformats.org/officeDocument/2006/relationships/image" Target="../media/image12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4.xml"/><Relationship Id="rId3" Type="http://schemas.openxmlformats.org/officeDocument/2006/relationships/image" Target="../media/image9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5.xml"/><Relationship Id="rId3" Type="http://schemas.openxmlformats.org/officeDocument/2006/relationships/image" Target="../media/image9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6.xml"/><Relationship Id="rId3" Type="http://schemas.openxmlformats.org/officeDocument/2006/relationships/image" Target="../media/image10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7.xml"/><Relationship Id="rId3" Type="http://schemas.openxmlformats.org/officeDocument/2006/relationships/image" Target="../media/image12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9.xml"/><Relationship Id="rId3" Type="http://schemas.openxmlformats.org/officeDocument/2006/relationships/image" Target="../media/image9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19.png"/><Relationship Id="rId7"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5.xml"/><Relationship Id="rId3" Type="http://schemas.openxmlformats.org/officeDocument/2006/relationships/hyperlink" Target="mailto:anna.deliddo@open.ac.uk" TargetMode="External"/><Relationship Id="rId4" Type="http://schemas.openxmlformats.org/officeDocument/2006/relationships/hyperlink" Target="http://idea.kmi.open.ac.uk/" TargetMode="External"/><Relationship Id="rId5" Type="http://schemas.openxmlformats.org/officeDocument/2006/relationships/image" Target="../media/image9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7.xml"/><Relationship Id="rId3" Type="http://schemas.openxmlformats.org/officeDocument/2006/relationships/image" Target="../media/image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68.xml"/><Relationship Id="rId3"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69.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26.png"/><Relationship Id="rId6" Type="http://schemas.openxmlformats.org/officeDocument/2006/relationships/image" Target="../media/image35.png"/><Relationship Id="rId7"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70.xml"/><Relationship Id="rId3"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71.xml"/><Relationship Id="rId3" Type="http://schemas.openxmlformats.org/officeDocument/2006/relationships/hyperlink" Target="https://3ia-demos.inria.fr/disputool/" TargetMode="Externa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72.xml"/><Relationship Id="rId3" Type="http://schemas.openxmlformats.org/officeDocument/2006/relationships/image" Target="../media/image101.jpg"/><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73.xml"/><Relationship Id="rId3" Type="http://schemas.openxmlformats.org/officeDocument/2006/relationships/hyperlink" Target="https://orbis-project.eu/" TargetMode="Externa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75.xml"/><Relationship Id="rId3" Type="http://schemas.openxmlformats.org/officeDocument/2006/relationships/image" Target="../media/image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76.xml"/><Relationship Id="rId3" Type="http://schemas.openxmlformats.org/officeDocument/2006/relationships/image" Target="../media/image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77.xml"/><Relationship Id="rId3" Type="http://schemas.openxmlformats.org/officeDocument/2006/relationships/image" Target="../media/image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78.xml"/><Relationship Id="rId3" Type="http://schemas.openxmlformats.org/officeDocument/2006/relationships/image" Target="../media/image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79.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33.png"/><Relationship Id="rId5" Type="http://schemas.openxmlformats.org/officeDocument/2006/relationships/image" Target="../media/image37.png"/><Relationship Id="rId6" Type="http://schemas.openxmlformats.org/officeDocument/2006/relationships/image" Target="../media/image29.png"/><Relationship Id="rId7"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80.xml"/><Relationship Id="rId3" Type="http://schemas.openxmlformats.org/officeDocument/2006/relationships/image" Target="../media/image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82.xml"/><Relationship Id="rId3" Type="http://schemas.openxmlformats.org/officeDocument/2006/relationships/image" Target="../media/image104.jpg"/><Relationship Id="rId4" Type="http://schemas.openxmlformats.org/officeDocument/2006/relationships/image" Target="../media/image103.png"/><Relationship Id="rId5" Type="http://schemas.openxmlformats.org/officeDocument/2006/relationships/image" Target="../media/image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83.xml"/><Relationship Id="rId3" Type="http://schemas.openxmlformats.org/officeDocument/2006/relationships/image" Target="../media/image106.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84.xml"/><Relationship Id="rId3" Type="http://schemas.openxmlformats.org/officeDocument/2006/relationships/image" Target="../media/image105.jpg"/><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85.xml"/><Relationship Id="rId3" Type="http://schemas.openxmlformats.org/officeDocument/2006/relationships/image" Target="../media/image107.png"/><Relationship Id="rId4" Type="http://schemas.openxmlformats.org/officeDocument/2006/relationships/image" Target="../media/image120.png"/><Relationship Id="rId5" Type="http://schemas.openxmlformats.org/officeDocument/2006/relationships/image" Target="../media/image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86.xml"/><Relationship Id="rId3" Type="http://schemas.openxmlformats.org/officeDocument/2006/relationships/image" Target="../media/image111.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87.xml"/><Relationship Id="rId3" Type="http://schemas.openxmlformats.org/officeDocument/2006/relationships/image" Target="../media/image111.png"/><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88.xml"/><Relationship Id="rId3" Type="http://schemas.openxmlformats.org/officeDocument/2006/relationships/image" Target="../media/image110.png"/><Relationship Id="rId4" Type="http://schemas.openxmlformats.org/officeDocument/2006/relationships/image" Target="../media/image109.png"/><Relationship Id="rId5" Type="http://schemas.openxmlformats.org/officeDocument/2006/relationships/image" Target="../media/image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89.xml"/><Relationship Id="rId3" Type="http://schemas.openxmlformats.org/officeDocument/2006/relationships/image" Target="../media/image118.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32.png"/><Relationship Id="rId9" Type="http://schemas.openxmlformats.org/officeDocument/2006/relationships/image" Target="../media/image1.png"/><Relationship Id="rId5" Type="http://schemas.openxmlformats.org/officeDocument/2006/relationships/image" Target="../media/image31.png"/><Relationship Id="rId6" Type="http://schemas.openxmlformats.org/officeDocument/2006/relationships/image" Target="../media/image38.jpg"/><Relationship Id="rId7" Type="http://schemas.openxmlformats.org/officeDocument/2006/relationships/image" Target="../media/image30.png"/><Relationship Id="rId8" Type="http://schemas.openxmlformats.org/officeDocument/2006/relationships/image" Target="../media/image2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90.xml"/><Relationship Id="rId3" Type="http://schemas.openxmlformats.org/officeDocument/2006/relationships/image" Target="../media/image113.pn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91.xml"/><Relationship Id="rId3" Type="http://schemas.openxmlformats.org/officeDocument/2006/relationships/image" Target="../media/image119.png"/><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92.xml"/><Relationship Id="rId3" Type="http://schemas.openxmlformats.org/officeDocument/2006/relationships/image" Target="../media/image116.png"/><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93.xml"/><Relationship Id="rId3" Type="http://schemas.openxmlformats.org/officeDocument/2006/relationships/image" Target="../media/image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94.xml"/><Relationship Id="rId3" Type="http://schemas.openxmlformats.org/officeDocument/2006/relationships/image" Target="../media/image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95.xml"/><Relationship Id="rId3" Type="http://schemas.openxmlformats.org/officeDocument/2006/relationships/image" Target="../media/image121.jpg"/><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97.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hyperlink" Target="mailto:ai-big-data-and-democracy-task-force@googlegroups.com"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98.xml"/><Relationship Id="rId3" Type="http://schemas.openxmlformats.org/officeDocument/2006/relationships/hyperlink" Target="https://forms.office.com/Pages/ResponsePage.aspx?id=VdQuDq-WAEG-06jl_ZgWhZ-TAYxFwktIut65chnYYehUNFlJUFc2R0xWSk9GSkFMMDhBTTRESkc4WC4u" TargetMode="External"/><Relationship Id="rId4" Type="http://schemas.openxmlformats.org/officeDocument/2006/relationships/hyperlink" Target="https://forms.office.com/e/17W2VL8xKC" TargetMode="External"/><Relationship Id="rId5" Type="http://schemas.openxmlformats.org/officeDocument/2006/relationships/image" Target="../media/image12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99.xml"/><Relationship Id="rId3" Type="http://schemas.openxmlformats.org/officeDocument/2006/relationships/image" Target="../media/image117.png"/><Relationship Id="rId4" Type="http://schemas.openxmlformats.org/officeDocument/2006/relationships/hyperlink" Target="mailto:ai-big-data-and-democracy-task-force@googlegroups.com"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id="621" name="Google Shape;621;p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622" name="Google Shape;622;p1"/>
          <p:cNvSpPr/>
          <p:nvPr/>
        </p:nvSpPr>
        <p:spPr>
          <a:xfrm>
            <a:off x="8289757" y="2646947"/>
            <a:ext cx="1588167" cy="541422"/>
          </a:xfrm>
          <a:prstGeom prst="rect">
            <a:avLst/>
          </a:prstGeom>
          <a:solidFill>
            <a:schemeClr val="accent2"/>
          </a:solidFill>
          <a:ln cap="flat" cmpd="sng" w="12700">
            <a:solidFill>
              <a:srgbClr val="006B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3" name="Google Shape;623;p1"/>
          <p:cNvSpPr txBox="1"/>
          <p:nvPr/>
        </p:nvSpPr>
        <p:spPr>
          <a:xfrm>
            <a:off x="8174724" y="2731168"/>
            <a:ext cx="1806497" cy="369332"/>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2"/>
              </a:buClr>
              <a:buSzPts val="1800"/>
              <a:buFont typeface="Arial"/>
              <a:buNone/>
            </a:pPr>
            <a:r>
              <a:rPr b="0" i="0" lang="en-US" sz="1800" u="none" cap="none" strike="noStrike">
                <a:solidFill>
                  <a:schemeClr val="lt2"/>
                </a:solidFill>
                <a:latin typeface="Arial"/>
                <a:ea typeface="Arial"/>
                <a:cs typeface="Arial"/>
                <a:sym typeface="Arial"/>
              </a:rPr>
              <a:t>11:00 – 15:00 </a:t>
            </a:r>
            <a:endParaRPr b="0" i="0" sz="1800" u="none" cap="none" strike="noStrike">
              <a:solidFill>
                <a:schemeClr val="dk1"/>
              </a:solidFill>
              <a:latin typeface="Arial"/>
              <a:ea typeface="Arial"/>
              <a:cs typeface="Arial"/>
              <a:sym typeface="Arial"/>
            </a:endParaRPr>
          </a:p>
        </p:txBody>
      </p:sp>
      <p:sp>
        <p:nvSpPr>
          <p:cNvPr id="624" name="Google Shape;624;p1"/>
          <p:cNvSpPr/>
          <p:nvPr/>
        </p:nvSpPr>
        <p:spPr>
          <a:xfrm>
            <a:off x="6204284" y="4616115"/>
            <a:ext cx="2314074" cy="84622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10"/>
          <p:cNvSpPr/>
          <p:nvPr/>
        </p:nvSpPr>
        <p:spPr>
          <a:xfrm>
            <a:off x="463233" y="1746700"/>
            <a:ext cx="135600" cy="33216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7" name="Google Shape;737;p10"/>
          <p:cNvSpPr txBox="1"/>
          <p:nvPr>
            <p:ph type="title"/>
          </p:nvPr>
        </p:nvSpPr>
        <p:spPr>
          <a:xfrm>
            <a:off x="893500" y="843067"/>
            <a:ext cx="10251600" cy="71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81738"/>
              <a:buNone/>
            </a:pPr>
            <a:r>
              <a:rPr lang="en-US"/>
              <a:t>What do we use ?</a:t>
            </a:r>
            <a:endParaRPr/>
          </a:p>
        </p:txBody>
      </p:sp>
      <p:sp>
        <p:nvSpPr>
          <p:cNvPr id="738" name="Google Shape;738;p10"/>
          <p:cNvSpPr/>
          <p:nvPr/>
        </p:nvSpPr>
        <p:spPr>
          <a:xfrm>
            <a:off x="686500" y="4951867"/>
            <a:ext cx="10665600" cy="2240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9" name="Google Shape;739;p10"/>
          <p:cNvSpPr txBox="1"/>
          <p:nvPr/>
        </p:nvSpPr>
        <p:spPr>
          <a:xfrm>
            <a:off x="-45200" y="5753267"/>
            <a:ext cx="2994000" cy="820825"/>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867"/>
              <a:buFont typeface="Arial"/>
              <a:buNone/>
            </a:pPr>
            <a:r>
              <a:rPr b="0" i="0" lang="en-US" sz="1867" u="none" cap="none" strike="noStrike">
                <a:solidFill>
                  <a:srgbClr val="000000"/>
                </a:solidFill>
                <a:latin typeface="Lato"/>
                <a:ea typeface="Lato"/>
                <a:cs typeface="Lato"/>
                <a:sym typeface="Lato"/>
              </a:rPr>
              <a:t>Pure linear/ dialogue based</a:t>
            </a:r>
            <a:endParaRPr b="0" i="0" sz="1867" u="none" cap="none" strike="noStrike">
              <a:solidFill>
                <a:srgbClr val="000000"/>
              </a:solidFill>
              <a:latin typeface="Lato"/>
              <a:ea typeface="Lato"/>
              <a:cs typeface="Lato"/>
              <a:sym typeface="Lato"/>
            </a:endParaRPr>
          </a:p>
        </p:txBody>
      </p:sp>
      <p:sp>
        <p:nvSpPr>
          <p:cNvPr id="740" name="Google Shape;740;p10"/>
          <p:cNvSpPr txBox="1"/>
          <p:nvPr/>
        </p:nvSpPr>
        <p:spPr>
          <a:xfrm>
            <a:off x="9559567" y="5837267"/>
            <a:ext cx="2994000"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867"/>
              <a:buFont typeface="Arial"/>
              <a:buNone/>
            </a:pPr>
            <a:r>
              <a:rPr b="0" i="0" lang="en-US" sz="1867" u="none" cap="none" strike="noStrike">
                <a:solidFill>
                  <a:srgbClr val="000000"/>
                </a:solidFill>
                <a:latin typeface="Lato"/>
                <a:ea typeface="Lato"/>
                <a:cs typeface="Lato"/>
                <a:sym typeface="Lato"/>
              </a:rPr>
              <a:t>Pure argumentative</a:t>
            </a:r>
            <a:endParaRPr b="0" i="0" sz="1867" u="none" cap="none" strike="noStrike">
              <a:solidFill>
                <a:srgbClr val="000000"/>
              </a:solidFill>
              <a:latin typeface="Lato"/>
              <a:ea typeface="Lato"/>
              <a:cs typeface="Lato"/>
              <a:sym typeface="Lato"/>
            </a:endParaRPr>
          </a:p>
        </p:txBody>
      </p:sp>
      <p:sp>
        <p:nvSpPr>
          <p:cNvPr id="741" name="Google Shape;741;p10"/>
          <p:cNvSpPr txBox="1"/>
          <p:nvPr/>
        </p:nvSpPr>
        <p:spPr>
          <a:xfrm>
            <a:off x="7795733" y="5332667"/>
            <a:ext cx="48356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Lato"/>
                <a:ea typeface="Lato"/>
                <a:cs typeface="Lato"/>
                <a:sym typeface="Lato"/>
              </a:rPr>
              <a:t>Multi-level argument</a:t>
            </a:r>
            <a:endParaRPr b="0" i="0" sz="1200" u="none" cap="none" strike="noStrike">
              <a:solidFill>
                <a:srgbClr val="000000"/>
              </a:solidFill>
              <a:latin typeface="Lato"/>
              <a:ea typeface="Lato"/>
              <a:cs typeface="Lato"/>
              <a:sym typeface="Lato"/>
            </a:endParaRPr>
          </a:p>
        </p:txBody>
      </p:sp>
      <p:sp>
        <p:nvSpPr>
          <p:cNvPr id="742" name="Google Shape;742;p10"/>
          <p:cNvSpPr txBox="1"/>
          <p:nvPr/>
        </p:nvSpPr>
        <p:spPr>
          <a:xfrm>
            <a:off x="784867" y="5342867"/>
            <a:ext cx="1781600" cy="410393"/>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Lato"/>
                <a:ea typeface="Lato"/>
                <a:cs typeface="Lato"/>
                <a:sym typeface="Lato"/>
              </a:rPr>
              <a:t>Media comment section</a:t>
            </a:r>
            <a:endParaRPr b="0" i="0" sz="1067" u="none" cap="none" strike="noStrike">
              <a:solidFill>
                <a:srgbClr val="000000"/>
              </a:solidFill>
              <a:latin typeface="Lato"/>
              <a:ea typeface="Lato"/>
              <a:cs typeface="Lato"/>
              <a:sym typeface="Lato"/>
            </a:endParaRPr>
          </a:p>
        </p:txBody>
      </p:sp>
      <p:sp>
        <p:nvSpPr>
          <p:cNvPr id="743" name="Google Shape;743;p10"/>
          <p:cNvSpPr txBox="1"/>
          <p:nvPr/>
        </p:nvSpPr>
        <p:spPr>
          <a:xfrm>
            <a:off x="2566467" y="5342867"/>
            <a:ext cx="1781600" cy="410393"/>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Lato"/>
                <a:ea typeface="Lato"/>
                <a:cs typeface="Lato"/>
                <a:sym typeface="Lato"/>
              </a:rPr>
              <a:t>Forums with no reply</a:t>
            </a:r>
            <a:endParaRPr b="0" i="0" sz="1067" u="none" cap="none" strike="noStrike">
              <a:solidFill>
                <a:srgbClr val="000000"/>
              </a:solidFill>
              <a:latin typeface="Lato"/>
              <a:ea typeface="Lato"/>
              <a:cs typeface="Lato"/>
              <a:sym typeface="Lato"/>
            </a:endParaRPr>
          </a:p>
        </p:txBody>
      </p:sp>
      <p:sp>
        <p:nvSpPr>
          <p:cNvPr id="744" name="Google Shape;744;p10"/>
          <p:cNvSpPr txBox="1"/>
          <p:nvPr/>
        </p:nvSpPr>
        <p:spPr>
          <a:xfrm>
            <a:off x="3221600" y="5139333"/>
            <a:ext cx="1781600" cy="410393"/>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Lato"/>
                <a:ea typeface="Lato"/>
                <a:cs typeface="Lato"/>
                <a:sym typeface="Lato"/>
              </a:rPr>
              <a:t>Forums with reply</a:t>
            </a:r>
            <a:endParaRPr b="0" i="0" sz="1067" u="none" cap="none" strike="noStrike">
              <a:solidFill>
                <a:srgbClr val="000000"/>
              </a:solidFill>
              <a:latin typeface="Lato"/>
              <a:ea typeface="Lato"/>
              <a:cs typeface="Lato"/>
              <a:sym typeface="Lato"/>
            </a:endParaRPr>
          </a:p>
        </p:txBody>
      </p:sp>
      <p:sp>
        <p:nvSpPr>
          <p:cNvPr id="745" name="Google Shape;745;p10"/>
          <p:cNvSpPr txBox="1"/>
          <p:nvPr/>
        </p:nvSpPr>
        <p:spPr>
          <a:xfrm>
            <a:off x="3786333" y="5455501"/>
            <a:ext cx="1781600" cy="410393"/>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Lato"/>
                <a:ea typeface="Lato"/>
                <a:cs typeface="Lato"/>
                <a:sym typeface="Lato"/>
              </a:rPr>
              <a:t>Forums nested threats</a:t>
            </a:r>
            <a:endParaRPr b="0" i="0" sz="1067" u="none" cap="none" strike="noStrike">
              <a:solidFill>
                <a:srgbClr val="000000"/>
              </a:solidFill>
              <a:latin typeface="Lato"/>
              <a:ea typeface="Lato"/>
              <a:cs typeface="Lato"/>
              <a:sym typeface="Lato"/>
            </a:endParaRPr>
          </a:p>
        </p:txBody>
      </p:sp>
      <p:sp>
        <p:nvSpPr>
          <p:cNvPr id="746" name="Google Shape;746;p10"/>
          <p:cNvSpPr txBox="1"/>
          <p:nvPr/>
        </p:nvSpPr>
        <p:spPr>
          <a:xfrm>
            <a:off x="2871000" y="4541451"/>
            <a:ext cx="1781600" cy="410393"/>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Lato"/>
                <a:ea typeface="Lato"/>
                <a:cs typeface="Lato"/>
                <a:sym typeface="Lato"/>
              </a:rPr>
              <a:t>Social media</a:t>
            </a:r>
            <a:endParaRPr b="0" i="0" sz="1067" u="none" cap="none" strike="noStrike">
              <a:solidFill>
                <a:srgbClr val="000000"/>
              </a:solidFill>
              <a:latin typeface="Lato"/>
              <a:ea typeface="Lato"/>
              <a:cs typeface="Lato"/>
              <a:sym typeface="Lato"/>
            </a:endParaRPr>
          </a:p>
        </p:txBody>
      </p:sp>
      <p:sp>
        <p:nvSpPr>
          <p:cNvPr id="747" name="Google Shape;747;p10"/>
          <p:cNvSpPr txBox="1"/>
          <p:nvPr/>
        </p:nvSpPr>
        <p:spPr>
          <a:xfrm>
            <a:off x="9433567" y="4439867"/>
            <a:ext cx="2382800" cy="410393"/>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Lato"/>
                <a:ea typeface="Lato"/>
                <a:cs typeface="Lato"/>
                <a:sym typeface="Lato"/>
              </a:rPr>
              <a:t>Dedicated argumentative platforms</a:t>
            </a:r>
            <a:endParaRPr b="0" i="0" sz="1067" u="none" cap="none" strike="noStrike">
              <a:solidFill>
                <a:srgbClr val="000000"/>
              </a:solidFill>
              <a:latin typeface="Lato"/>
              <a:ea typeface="Lato"/>
              <a:cs typeface="Lato"/>
              <a:sym typeface="Lato"/>
            </a:endParaRPr>
          </a:p>
        </p:txBody>
      </p:sp>
      <p:sp>
        <p:nvSpPr>
          <p:cNvPr id="748" name="Google Shape;748;p10"/>
          <p:cNvSpPr txBox="1"/>
          <p:nvPr/>
        </p:nvSpPr>
        <p:spPr>
          <a:xfrm>
            <a:off x="607867" y="1655734"/>
            <a:ext cx="2135600"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867"/>
              <a:buFont typeface="Arial"/>
              <a:buNone/>
            </a:pPr>
            <a:r>
              <a:rPr b="0" i="0" lang="en-US" sz="1867" u="none" cap="none" strike="noStrike">
                <a:solidFill>
                  <a:srgbClr val="000000"/>
                </a:solidFill>
                <a:latin typeface="Lato"/>
                <a:ea typeface="Lato"/>
                <a:cs typeface="Lato"/>
                <a:sym typeface="Lato"/>
              </a:rPr>
              <a:t>Popularity</a:t>
            </a:r>
            <a:endParaRPr b="0" i="0" sz="1867" u="none" cap="none" strike="noStrike">
              <a:solidFill>
                <a:srgbClr val="000000"/>
              </a:solidFill>
              <a:latin typeface="Lato"/>
              <a:ea typeface="Lato"/>
              <a:cs typeface="Lato"/>
              <a:sym typeface="Lato"/>
            </a:endParaRPr>
          </a:p>
        </p:txBody>
      </p:sp>
      <p:sp>
        <p:nvSpPr>
          <p:cNvPr id="749" name="Google Shape;749;p10"/>
          <p:cNvSpPr/>
          <p:nvPr/>
        </p:nvSpPr>
        <p:spPr>
          <a:xfrm>
            <a:off x="677900" y="2005536"/>
            <a:ext cx="10665467" cy="2961133"/>
          </a:xfrm>
          <a:custGeom>
            <a:rect b="b" l="l" r="r" t="t"/>
            <a:pathLst>
              <a:path extrusionOk="0" h="88834" w="319964">
                <a:moveTo>
                  <a:pt x="0" y="88834"/>
                </a:moveTo>
                <a:cubicBezTo>
                  <a:pt x="6496" y="86970"/>
                  <a:pt x="26268" y="92450"/>
                  <a:pt x="38978" y="77649"/>
                </a:cubicBezTo>
                <a:cubicBezTo>
                  <a:pt x="51689" y="62849"/>
                  <a:pt x="59203" y="1556"/>
                  <a:pt x="76263" y="31"/>
                </a:cubicBezTo>
                <a:cubicBezTo>
                  <a:pt x="93323" y="-1494"/>
                  <a:pt x="100723" y="53810"/>
                  <a:pt x="141340" y="68498"/>
                </a:cubicBezTo>
                <a:cubicBezTo>
                  <a:pt x="181957" y="83186"/>
                  <a:pt x="290193" y="84881"/>
                  <a:pt x="319964" y="88157"/>
                </a:cubicBezTo>
              </a:path>
            </a:pathLst>
          </a:custGeom>
          <a:noFill/>
          <a:ln cap="flat" cmpd="sng" w="28575">
            <a:solidFill>
              <a:srgbClr val="1155C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750" name="Google Shape;750;p10"/>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11"/>
          <p:cNvSpPr txBox="1"/>
          <p:nvPr>
            <p:ph type="title"/>
          </p:nvPr>
        </p:nvSpPr>
        <p:spPr>
          <a:xfrm>
            <a:off x="972600" y="797867"/>
            <a:ext cx="10251600" cy="71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81738"/>
              <a:buNone/>
            </a:pPr>
            <a:r>
              <a:rPr lang="en-US"/>
              <a:t>Can we get best of both worlds?</a:t>
            </a:r>
            <a:endParaRPr/>
          </a:p>
        </p:txBody>
      </p:sp>
      <p:sp>
        <p:nvSpPr>
          <p:cNvPr id="756" name="Google Shape;756;p11"/>
          <p:cNvSpPr txBox="1"/>
          <p:nvPr>
            <p:ph idx="1" type="body"/>
          </p:nvPr>
        </p:nvSpPr>
        <p:spPr>
          <a:xfrm>
            <a:off x="972600" y="1788400"/>
            <a:ext cx="8308034" cy="4074400"/>
          </a:xfrm>
          <a:prstGeom prst="rect">
            <a:avLst/>
          </a:prstGeom>
          <a:noFill/>
          <a:ln>
            <a:noFill/>
          </a:ln>
        </p:spPr>
        <p:txBody>
          <a:bodyPr anchorCtr="0" anchor="t" bIns="121900" lIns="121900" spcFirstLastPara="1" rIns="121900" wrap="square" tIns="121900">
            <a:normAutofit lnSpcReduction="10000"/>
          </a:bodyPr>
          <a:lstStyle/>
          <a:p>
            <a:pPr indent="0" lvl="0" marL="0" rtl="0" algn="l">
              <a:lnSpc>
                <a:spcPct val="115000"/>
              </a:lnSpc>
              <a:spcBef>
                <a:spcPts val="0"/>
              </a:spcBef>
              <a:spcAft>
                <a:spcPts val="0"/>
              </a:spcAft>
              <a:buSzPts val="1300"/>
              <a:buNone/>
            </a:pPr>
            <a:r>
              <a:rPr b="1" lang="en-US"/>
              <a:t>How can we enable low cost argumentation?</a:t>
            </a:r>
            <a:endParaRPr b="1"/>
          </a:p>
          <a:p>
            <a:pPr indent="0" lvl="0" marL="0" rtl="0" algn="l">
              <a:lnSpc>
                <a:spcPct val="115000"/>
              </a:lnSpc>
              <a:spcBef>
                <a:spcPts val="1600"/>
              </a:spcBef>
              <a:spcAft>
                <a:spcPts val="0"/>
              </a:spcAft>
              <a:buSzPts val="1300"/>
              <a:buNone/>
            </a:pPr>
            <a:r>
              <a:rPr lang="en-US"/>
              <a:t>Bcause.app platform incorporates many interventional features from traditional linear discussion platform:</a:t>
            </a:r>
            <a:endParaRPr/>
          </a:p>
          <a:p>
            <a:pPr indent="0" lvl="0" marL="0" rtl="0" algn="l">
              <a:lnSpc>
                <a:spcPct val="115000"/>
              </a:lnSpc>
              <a:spcBef>
                <a:spcPts val="1600"/>
              </a:spcBef>
              <a:spcAft>
                <a:spcPts val="0"/>
              </a:spcAft>
              <a:buSzPts val="1300"/>
              <a:buNone/>
            </a:pPr>
            <a:r>
              <a:rPr lang="en-US"/>
              <a:t> Appreciative elements (like, thank you)</a:t>
            </a:r>
            <a:endParaRPr/>
          </a:p>
          <a:p>
            <a:pPr indent="0" lvl="0" marL="0" rtl="0" algn="l">
              <a:lnSpc>
                <a:spcPct val="115000"/>
              </a:lnSpc>
              <a:spcBef>
                <a:spcPts val="1600"/>
              </a:spcBef>
              <a:spcAft>
                <a:spcPts val="0"/>
              </a:spcAft>
              <a:buSzPts val="1300"/>
              <a:buNone/>
            </a:pPr>
            <a:r>
              <a:rPr lang="en-US"/>
              <a:t>Self reflect</a:t>
            </a:r>
            <a:endParaRPr/>
          </a:p>
          <a:p>
            <a:pPr indent="0" lvl="0" marL="0" rtl="0" algn="l">
              <a:lnSpc>
                <a:spcPct val="115000"/>
              </a:lnSpc>
              <a:spcBef>
                <a:spcPts val="1600"/>
              </a:spcBef>
              <a:spcAft>
                <a:spcPts val="0"/>
              </a:spcAft>
              <a:buSzPts val="1300"/>
              <a:buNone/>
            </a:pPr>
            <a:r>
              <a:rPr lang="en-US"/>
              <a:t>Direct reply</a:t>
            </a:r>
            <a:endParaRPr/>
          </a:p>
          <a:p>
            <a:pPr indent="0" lvl="0" marL="0" rtl="0" algn="l">
              <a:lnSpc>
                <a:spcPct val="115000"/>
              </a:lnSpc>
              <a:spcBef>
                <a:spcPts val="1600"/>
              </a:spcBef>
              <a:spcAft>
                <a:spcPts val="0"/>
              </a:spcAft>
              <a:buSzPts val="1300"/>
              <a:buNone/>
            </a:pPr>
            <a:r>
              <a:rPr lang="en-US"/>
              <a:t>Level of agreement</a:t>
            </a:r>
            <a:endParaRPr/>
          </a:p>
          <a:p>
            <a:pPr indent="0" lvl="0" marL="0" rtl="0" algn="l">
              <a:lnSpc>
                <a:spcPct val="115000"/>
              </a:lnSpc>
              <a:spcBef>
                <a:spcPts val="1600"/>
              </a:spcBef>
              <a:spcAft>
                <a:spcPts val="0"/>
              </a:spcAft>
              <a:buSzPts val="1300"/>
              <a:buNone/>
            </a:pPr>
            <a:r>
              <a:rPr lang="en-US"/>
              <a:t>1-level of argumentation to preserve clarity of inference (meaning) (contrast with Kialo for example)</a:t>
            </a:r>
            <a:endParaRPr/>
          </a:p>
          <a:p>
            <a:pPr indent="0" lvl="0" marL="0" rtl="0" algn="l">
              <a:lnSpc>
                <a:spcPct val="115000"/>
              </a:lnSpc>
              <a:spcBef>
                <a:spcPts val="1600"/>
              </a:spcBef>
              <a:spcAft>
                <a:spcPts val="0"/>
              </a:spcAft>
              <a:buSzPts val="1300"/>
              <a:buNone/>
            </a:pPr>
            <a:r>
              <a:rPr lang="en-US"/>
              <a:t>Automated reporting (summary and identification of points of interest - sensemaking nuggets)</a:t>
            </a:r>
            <a:endParaRPr/>
          </a:p>
          <a:p>
            <a:pPr indent="0" lvl="0" marL="0" rtl="0" algn="l">
              <a:lnSpc>
                <a:spcPct val="115000"/>
              </a:lnSpc>
              <a:spcBef>
                <a:spcPts val="1600"/>
              </a:spcBef>
              <a:spcAft>
                <a:spcPts val="1600"/>
              </a:spcAft>
              <a:buSzPts val="1300"/>
              <a:buNone/>
            </a:pPr>
            <a:r>
              <a:rPr lang="en-US"/>
              <a:t>Recommending, Fetching and attaching External scientific evidence </a:t>
            </a:r>
            <a:endParaRPr/>
          </a:p>
        </p:txBody>
      </p:sp>
      <p:pic>
        <p:nvPicPr>
          <p:cNvPr id="757" name="Google Shape;757;p11"/>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pic>
        <p:nvPicPr>
          <p:cNvPr id="758" name="Google Shape;758;p11"/>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12"/>
          <p:cNvSpPr txBox="1"/>
          <p:nvPr>
            <p:ph type="title"/>
          </p:nvPr>
        </p:nvSpPr>
        <p:spPr>
          <a:xfrm>
            <a:off x="972600" y="824633"/>
            <a:ext cx="10251600" cy="71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81738"/>
              <a:buNone/>
            </a:pPr>
            <a:r>
              <a:rPr lang="en-US"/>
              <a:t>Argumentative discussion</a:t>
            </a:r>
            <a:endParaRPr/>
          </a:p>
        </p:txBody>
      </p:sp>
      <p:sp>
        <p:nvSpPr>
          <p:cNvPr id="764" name="Google Shape;764;p12"/>
          <p:cNvSpPr txBox="1"/>
          <p:nvPr>
            <p:ph idx="1" type="body"/>
          </p:nvPr>
        </p:nvSpPr>
        <p:spPr>
          <a:xfrm>
            <a:off x="972600" y="1838300"/>
            <a:ext cx="3982400" cy="47324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0"/>
              </a:spcAft>
              <a:buSzPts val="1300"/>
              <a:buNone/>
            </a:pPr>
            <a:r>
              <a:rPr lang="en-US"/>
              <a:t>Simple IBIS style  discussion: positions with pro (supporting) / con (opposing) arguments</a:t>
            </a:r>
            <a:endParaRPr/>
          </a:p>
        </p:txBody>
      </p:sp>
      <p:pic>
        <p:nvPicPr>
          <p:cNvPr id="765" name="Google Shape;765;p12"/>
          <p:cNvPicPr preferRelativeResize="0"/>
          <p:nvPr/>
        </p:nvPicPr>
        <p:blipFill rotWithShape="1">
          <a:blip r:embed="rId3">
            <a:alphaModFix/>
          </a:blip>
          <a:srcRect b="0" l="0" r="0" t="0"/>
          <a:stretch/>
        </p:blipFill>
        <p:spPr>
          <a:xfrm>
            <a:off x="6096000" y="1340882"/>
            <a:ext cx="6109184" cy="4913369"/>
          </a:xfrm>
          <a:prstGeom prst="rect">
            <a:avLst/>
          </a:prstGeom>
          <a:noFill/>
          <a:ln>
            <a:noFill/>
          </a:ln>
        </p:spPr>
      </p:pic>
      <p:sp>
        <p:nvSpPr>
          <p:cNvPr id="766" name="Google Shape;766;p12"/>
          <p:cNvSpPr/>
          <p:nvPr/>
        </p:nvSpPr>
        <p:spPr>
          <a:xfrm>
            <a:off x="7558533" y="2894367"/>
            <a:ext cx="3244800" cy="9032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67" name="Google Shape;767;p12"/>
          <p:cNvSpPr/>
          <p:nvPr/>
        </p:nvSpPr>
        <p:spPr>
          <a:xfrm>
            <a:off x="7687567" y="4018400"/>
            <a:ext cx="1511600" cy="18624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68" name="Google Shape;768;p12"/>
          <p:cNvSpPr/>
          <p:nvPr/>
        </p:nvSpPr>
        <p:spPr>
          <a:xfrm>
            <a:off x="9291733" y="3908333"/>
            <a:ext cx="1511600" cy="18624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69" name="Google Shape;769;p12"/>
          <p:cNvSpPr txBox="1"/>
          <p:nvPr/>
        </p:nvSpPr>
        <p:spPr>
          <a:xfrm>
            <a:off x="7687567" y="2613118"/>
            <a:ext cx="4129600"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867"/>
              <a:buFont typeface="Arial"/>
              <a:buNone/>
            </a:pPr>
            <a:r>
              <a:rPr b="1" i="0" lang="en-US" sz="1867" u="none" cap="none" strike="noStrike">
                <a:solidFill>
                  <a:srgbClr val="FFFFFF"/>
                </a:solidFill>
                <a:highlight>
                  <a:srgbClr val="FF0000"/>
                </a:highlight>
                <a:latin typeface="Courier New"/>
                <a:ea typeface="Courier New"/>
                <a:cs typeface="Courier New"/>
                <a:sym typeface="Courier New"/>
              </a:rPr>
              <a:t>POSITION</a:t>
            </a:r>
            <a:endParaRPr b="1" i="0" sz="1867" u="none" cap="none" strike="noStrike">
              <a:solidFill>
                <a:srgbClr val="FFFFFF"/>
              </a:solidFill>
              <a:highlight>
                <a:srgbClr val="FF0000"/>
              </a:highlight>
              <a:latin typeface="Courier New"/>
              <a:ea typeface="Courier New"/>
              <a:cs typeface="Courier New"/>
              <a:sym typeface="Courier New"/>
            </a:endParaRPr>
          </a:p>
        </p:txBody>
      </p:sp>
      <p:sp>
        <p:nvSpPr>
          <p:cNvPr id="770" name="Google Shape;770;p12"/>
          <p:cNvSpPr txBox="1"/>
          <p:nvPr/>
        </p:nvSpPr>
        <p:spPr>
          <a:xfrm>
            <a:off x="7687567" y="3734500"/>
            <a:ext cx="4129600"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867"/>
              <a:buFont typeface="Arial"/>
              <a:buNone/>
            </a:pPr>
            <a:r>
              <a:rPr b="1" i="0" lang="en-US" sz="1867" u="none" cap="none" strike="noStrike">
                <a:solidFill>
                  <a:srgbClr val="FFFFFF"/>
                </a:solidFill>
                <a:highlight>
                  <a:srgbClr val="FF0000"/>
                </a:highlight>
                <a:latin typeface="Courier New"/>
                <a:ea typeface="Courier New"/>
                <a:cs typeface="Courier New"/>
                <a:sym typeface="Courier New"/>
              </a:rPr>
              <a:t>PRO ARGS</a:t>
            </a:r>
            <a:endParaRPr b="1" i="0" sz="1867" u="none" cap="none" strike="noStrike">
              <a:solidFill>
                <a:srgbClr val="FFFFFF"/>
              </a:solidFill>
              <a:highlight>
                <a:srgbClr val="FF0000"/>
              </a:highlight>
              <a:latin typeface="Courier New"/>
              <a:ea typeface="Courier New"/>
              <a:cs typeface="Courier New"/>
              <a:sym typeface="Courier New"/>
            </a:endParaRPr>
          </a:p>
        </p:txBody>
      </p:sp>
      <p:sp>
        <p:nvSpPr>
          <p:cNvPr id="771" name="Google Shape;771;p12"/>
          <p:cNvSpPr txBox="1"/>
          <p:nvPr/>
        </p:nvSpPr>
        <p:spPr>
          <a:xfrm>
            <a:off x="9457800" y="3734500"/>
            <a:ext cx="4129600"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867"/>
              <a:buFont typeface="Arial"/>
              <a:buNone/>
            </a:pPr>
            <a:r>
              <a:rPr b="1" i="0" lang="en-US" sz="1867" u="none" cap="none" strike="noStrike">
                <a:solidFill>
                  <a:srgbClr val="FFFFFF"/>
                </a:solidFill>
                <a:highlight>
                  <a:srgbClr val="FF0000"/>
                </a:highlight>
                <a:latin typeface="Courier New"/>
                <a:ea typeface="Courier New"/>
                <a:cs typeface="Courier New"/>
                <a:sym typeface="Courier New"/>
              </a:rPr>
              <a:t>CON ARGS</a:t>
            </a:r>
            <a:endParaRPr b="1" i="0" sz="1867" u="none" cap="none" strike="noStrike">
              <a:solidFill>
                <a:srgbClr val="FFFFFF"/>
              </a:solidFill>
              <a:highlight>
                <a:srgbClr val="FF0000"/>
              </a:highlight>
              <a:latin typeface="Courier New"/>
              <a:ea typeface="Courier New"/>
              <a:cs typeface="Courier New"/>
              <a:sym typeface="Courier New"/>
            </a:endParaRPr>
          </a:p>
        </p:txBody>
      </p:sp>
      <p:pic>
        <p:nvPicPr>
          <p:cNvPr id="772" name="Google Shape;772;p12"/>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773" name="Google Shape;773;p12"/>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13"/>
          <p:cNvSpPr txBox="1"/>
          <p:nvPr>
            <p:ph type="title"/>
          </p:nvPr>
        </p:nvSpPr>
        <p:spPr>
          <a:xfrm>
            <a:off x="972600" y="824633"/>
            <a:ext cx="10251600" cy="71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81738"/>
              <a:buNone/>
            </a:pPr>
            <a:r>
              <a:rPr lang="en-US"/>
              <a:t>Argumentative discussion</a:t>
            </a:r>
            <a:endParaRPr/>
          </a:p>
        </p:txBody>
      </p:sp>
      <p:sp>
        <p:nvSpPr>
          <p:cNvPr id="779" name="Google Shape;779;p13"/>
          <p:cNvSpPr txBox="1"/>
          <p:nvPr>
            <p:ph idx="1" type="body"/>
          </p:nvPr>
        </p:nvSpPr>
        <p:spPr>
          <a:xfrm>
            <a:off x="972600" y="1838300"/>
            <a:ext cx="3982400" cy="47324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0"/>
              </a:spcAft>
              <a:buSzPts val="1300"/>
              <a:buNone/>
            </a:pPr>
            <a:r>
              <a:rPr lang="en-US"/>
              <a:t>Simple IBIS style  discussion: positions with pro (supporting) / con (opposing) arguments</a:t>
            </a:r>
            <a:endParaRPr/>
          </a:p>
          <a:p>
            <a:pPr indent="0" lvl="0" marL="0" rtl="0" algn="l">
              <a:lnSpc>
                <a:spcPct val="115000"/>
              </a:lnSpc>
              <a:spcBef>
                <a:spcPts val="1600"/>
              </a:spcBef>
              <a:spcAft>
                <a:spcPts val="1600"/>
              </a:spcAft>
              <a:buSzPts val="1300"/>
              <a:buNone/>
            </a:pPr>
            <a:r>
              <a:rPr lang="en-US"/>
              <a:t>Simple Argument Tree visualisation</a:t>
            </a:r>
            <a:endParaRPr/>
          </a:p>
        </p:txBody>
      </p:sp>
      <p:pic>
        <p:nvPicPr>
          <p:cNvPr id="780" name="Google Shape;780;p13"/>
          <p:cNvPicPr preferRelativeResize="0"/>
          <p:nvPr/>
        </p:nvPicPr>
        <p:blipFill rotWithShape="1">
          <a:blip r:embed="rId3">
            <a:alphaModFix/>
          </a:blip>
          <a:srcRect b="0" l="0" r="0" t="0"/>
          <a:stretch/>
        </p:blipFill>
        <p:spPr>
          <a:xfrm>
            <a:off x="6096016" y="1353371"/>
            <a:ext cx="6109184" cy="4913369"/>
          </a:xfrm>
          <a:prstGeom prst="rect">
            <a:avLst/>
          </a:prstGeom>
          <a:noFill/>
          <a:ln>
            <a:noFill/>
          </a:ln>
        </p:spPr>
      </p:pic>
      <p:sp>
        <p:nvSpPr>
          <p:cNvPr id="781" name="Google Shape;781;p13"/>
          <p:cNvSpPr/>
          <p:nvPr/>
        </p:nvSpPr>
        <p:spPr>
          <a:xfrm>
            <a:off x="11080400" y="2341300"/>
            <a:ext cx="1124800" cy="32632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82" name="Google Shape;782;p13"/>
          <p:cNvSpPr txBox="1"/>
          <p:nvPr/>
        </p:nvSpPr>
        <p:spPr>
          <a:xfrm>
            <a:off x="10517600" y="2142818"/>
            <a:ext cx="4129600" cy="820825"/>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867"/>
              <a:buFont typeface="Arial"/>
              <a:buNone/>
            </a:pPr>
            <a:r>
              <a:rPr b="1" i="0" lang="en-US" sz="1867" u="none" cap="none" strike="noStrike">
                <a:solidFill>
                  <a:srgbClr val="FFFFFF"/>
                </a:solidFill>
                <a:highlight>
                  <a:srgbClr val="FF0000"/>
                </a:highlight>
                <a:latin typeface="Courier New"/>
                <a:ea typeface="Courier New"/>
                <a:cs typeface="Courier New"/>
                <a:sym typeface="Courier New"/>
              </a:rPr>
              <a:t>ARGUMENT</a:t>
            </a:r>
            <a:endParaRPr b="1" i="0" sz="1867" u="none" cap="none" strike="noStrike">
              <a:solidFill>
                <a:srgbClr val="FFFFFF"/>
              </a:solidFill>
              <a:highlight>
                <a:srgbClr val="FF0000"/>
              </a:highlight>
              <a:latin typeface="Courier New"/>
              <a:ea typeface="Courier New"/>
              <a:cs typeface="Courier New"/>
              <a:sym typeface="Courier New"/>
            </a:endParaRPr>
          </a:p>
          <a:p>
            <a:pPr indent="0" lvl="0" marL="0" marR="0" rtl="0" algn="l">
              <a:lnSpc>
                <a:spcPct val="100000"/>
              </a:lnSpc>
              <a:spcBef>
                <a:spcPts val="0"/>
              </a:spcBef>
              <a:spcAft>
                <a:spcPts val="0"/>
              </a:spcAft>
              <a:buClr>
                <a:srgbClr val="000000"/>
              </a:buClr>
              <a:buSzPts val="1867"/>
              <a:buFont typeface="Arial"/>
              <a:buNone/>
            </a:pPr>
            <a:r>
              <a:rPr b="1" i="0" lang="en-US" sz="1867" u="none" cap="none" strike="noStrike">
                <a:solidFill>
                  <a:srgbClr val="FFFFFF"/>
                </a:solidFill>
                <a:highlight>
                  <a:srgbClr val="FF0000"/>
                </a:highlight>
                <a:latin typeface="Courier New"/>
                <a:ea typeface="Courier New"/>
                <a:cs typeface="Courier New"/>
                <a:sym typeface="Courier New"/>
              </a:rPr>
              <a:t>TREE</a:t>
            </a:r>
            <a:endParaRPr b="1" i="0" sz="1867" u="none" cap="none" strike="noStrike">
              <a:solidFill>
                <a:srgbClr val="FFFFFF"/>
              </a:solidFill>
              <a:highlight>
                <a:srgbClr val="FF0000"/>
              </a:highlight>
              <a:latin typeface="Courier New"/>
              <a:ea typeface="Courier New"/>
              <a:cs typeface="Courier New"/>
              <a:sym typeface="Courier New"/>
            </a:endParaRPr>
          </a:p>
        </p:txBody>
      </p:sp>
      <p:pic>
        <p:nvPicPr>
          <p:cNvPr id="783" name="Google Shape;783;p13"/>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784" name="Google Shape;784;p13"/>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14"/>
          <p:cNvSpPr txBox="1"/>
          <p:nvPr>
            <p:ph type="title"/>
          </p:nvPr>
        </p:nvSpPr>
        <p:spPr>
          <a:xfrm>
            <a:off x="972600" y="824633"/>
            <a:ext cx="10251600" cy="71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81738"/>
              <a:buNone/>
            </a:pPr>
            <a:r>
              <a:rPr lang="en-US"/>
              <a:t>Argumentative discussion</a:t>
            </a:r>
            <a:endParaRPr/>
          </a:p>
        </p:txBody>
      </p:sp>
      <p:sp>
        <p:nvSpPr>
          <p:cNvPr id="790" name="Google Shape;790;p14"/>
          <p:cNvSpPr txBox="1"/>
          <p:nvPr>
            <p:ph idx="1" type="body"/>
          </p:nvPr>
        </p:nvSpPr>
        <p:spPr>
          <a:xfrm>
            <a:off x="972600" y="1838300"/>
            <a:ext cx="3982400" cy="2785832"/>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0"/>
              </a:spcAft>
              <a:buSzPts val="1300"/>
              <a:buNone/>
            </a:pPr>
            <a:r>
              <a:rPr lang="en-US"/>
              <a:t>Simple IBIS style  discussion: positions with pro (supporting) / con (opposing) arguments</a:t>
            </a:r>
            <a:endParaRPr/>
          </a:p>
          <a:p>
            <a:pPr indent="0" lvl="0" marL="0" rtl="0" algn="l">
              <a:lnSpc>
                <a:spcPct val="115000"/>
              </a:lnSpc>
              <a:spcBef>
                <a:spcPts val="1600"/>
              </a:spcBef>
              <a:spcAft>
                <a:spcPts val="0"/>
              </a:spcAft>
              <a:buSzPts val="1300"/>
              <a:buNone/>
            </a:pPr>
            <a:r>
              <a:rPr lang="en-US"/>
              <a:t>Simple Argument Tree visualisation</a:t>
            </a:r>
            <a:endParaRPr/>
          </a:p>
          <a:p>
            <a:pPr indent="0" lvl="0" marL="0" rtl="0" algn="l">
              <a:lnSpc>
                <a:spcPct val="115000"/>
              </a:lnSpc>
              <a:spcBef>
                <a:spcPts val="1600"/>
              </a:spcBef>
              <a:spcAft>
                <a:spcPts val="0"/>
              </a:spcAft>
              <a:buSzPts val="1300"/>
              <a:buNone/>
            </a:pPr>
            <a:r>
              <a:rPr lang="en-US"/>
              <a:t>Contribute either by:</a:t>
            </a:r>
            <a:endParaRPr/>
          </a:p>
          <a:p>
            <a:pPr indent="-414855" lvl="0" marL="609585" rtl="0" algn="l">
              <a:lnSpc>
                <a:spcPct val="115000"/>
              </a:lnSpc>
              <a:spcBef>
                <a:spcPts val="1600"/>
              </a:spcBef>
              <a:spcAft>
                <a:spcPts val="0"/>
              </a:spcAft>
              <a:buSzPts val="1300"/>
              <a:buChar char="-"/>
            </a:pPr>
            <a:r>
              <a:rPr lang="en-US"/>
              <a:t>adding a new position  or</a:t>
            </a:r>
            <a:endParaRPr/>
          </a:p>
          <a:p>
            <a:pPr indent="-414855" lvl="0" marL="609585" rtl="0" algn="l">
              <a:lnSpc>
                <a:spcPct val="115000"/>
              </a:lnSpc>
              <a:spcBef>
                <a:spcPts val="0"/>
              </a:spcBef>
              <a:spcAft>
                <a:spcPts val="0"/>
              </a:spcAft>
              <a:buSzPts val="1300"/>
              <a:buChar char="-"/>
            </a:pPr>
            <a:r>
              <a:rPr lang="en-US"/>
              <a:t>Direct reply to a given position</a:t>
            </a:r>
            <a:endParaRPr/>
          </a:p>
          <a:p>
            <a:pPr indent="-414855" lvl="0" marL="609585" rtl="0" algn="l">
              <a:lnSpc>
                <a:spcPct val="115000"/>
              </a:lnSpc>
              <a:spcBef>
                <a:spcPts val="0"/>
              </a:spcBef>
              <a:spcAft>
                <a:spcPts val="0"/>
              </a:spcAft>
              <a:buSzPts val="1300"/>
              <a:buChar char="-"/>
            </a:pPr>
            <a:r>
              <a:rPr lang="en-US"/>
              <a:t>adding argument below given position</a:t>
            </a:r>
            <a:endParaRPr/>
          </a:p>
          <a:p>
            <a:pPr indent="-414855" lvl="0" marL="609585" rtl="0" algn="l">
              <a:lnSpc>
                <a:spcPct val="115000"/>
              </a:lnSpc>
              <a:spcBef>
                <a:spcPts val="0"/>
              </a:spcBef>
              <a:spcAft>
                <a:spcPts val="0"/>
              </a:spcAft>
              <a:buSzPts val="1300"/>
              <a:buChar char="-"/>
            </a:pPr>
            <a:r>
              <a:rPr lang="en-US"/>
              <a:t>Reply to a given argument (select polarity)</a:t>
            </a:r>
            <a:endParaRPr/>
          </a:p>
          <a:p>
            <a:pPr indent="-332304" lvl="0" marL="609585" rtl="0" algn="l">
              <a:lnSpc>
                <a:spcPct val="115000"/>
              </a:lnSpc>
              <a:spcBef>
                <a:spcPts val="0"/>
              </a:spcBef>
              <a:spcAft>
                <a:spcPts val="0"/>
              </a:spcAft>
              <a:buSzPts val="1300"/>
              <a:buNone/>
            </a:pPr>
            <a:r>
              <a:t/>
            </a:r>
            <a:endParaRPr/>
          </a:p>
          <a:p>
            <a:pPr indent="0" lvl="0" marL="194730" rtl="0" algn="l">
              <a:lnSpc>
                <a:spcPct val="115000"/>
              </a:lnSpc>
              <a:spcBef>
                <a:spcPts val="0"/>
              </a:spcBef>
              <a:spcAft>
                <a:spcPts val="0"/>
              </a:spcAft>
              <a:buSzPts val="1300"/>
              <a:buNone/>
            </a:pPr>
            <a:r>
              <a:t/>
            </a:r>
            <a:endParaRPr/>
          </a:p>
          <a:p>
            <a:pPr indent="0" lvl="0" marL="194730" rtl="0" algn="l">
              <a:lnSpc>
                <a:spcPct val="115000"/>
              </a:lnSpc>
              <a:spcBef>
                <a:spcPts val="0"/>
              </a:spcBef>
              <a:spcAft>
                <a:spcPts val="0"/>
              </a:spcAft>
              <a:buSzPts val="1300"/>
              <a:buNone/>
            </a:pPr>
            <a:r>
              <a:t/>
            </a:r>
            <a:endParaRPr/>
          </a:p>
        </p:txBody>
      </p:sp>
      <p:pic>
        <p:nvPicPr>
          <p:cNvPr id="791" name="Google Shape;791;p14"/>
          <p:cNvPicPr preferRelativeResize="0"/>
          <p:nvPr/>
        </p:nvPicPr>
        <p:blipFill rotWithShape="1">
          <a:blip r:embed="rId3">
            <a:alphaModFix/>
          </a:blip>
          <a:srcRect b="0" l="0" r="0" t="0"/>
          <a:stretch/>
        </p:blipFill>
        <p:spPr>
          <a:xfrm>
            <a:off x="7341749" y="3500200"/>
            <a:ext cx="4778533" cy="2785832"/>
          </a:xfrm>
          <a:prstGeom prst="rect">
            <a:avLst/>
          </a:prstGeom>
          <a:noFill/>
          <a:ln>
            <a:noFill/>
          </a:ln>
        </p:spPr>
      </p:pic>
      <p:pic>
        <p:nvPicPr>
          <p:cNvPr id="792" name="Google Shape;792;p14"/>
          <p:cNvPicPr preferRelativeResize="0"/>
          <p:nvPr/>
        </p:nvPicPr>
        <p:blipFill rotWithShape="1">
          <a:blip r:embed="rId4">
            <a:alphaModFix/>
          </a:blip>
          <a:srcRect b="0" l="0" r="0" t="0"/>
          <a:stretch/>
        </p:blipFill>
        <p:spPr>
          <a:xfrm>
            <a:off x="7742884" y="1052367"/>
            <a:ext cx="4449116" cy="2447833"/>
          </a:xfrm>
          <a:prstGeom prst="rect">
            <a:avLst/>
          </a:prstGeom>
          <a:noFill/>
          <a:ln>
            <a:noFill/>
          </a:ln>
        </p:spPr>
      </p:pic>
      <p:pic>
        <p:nvPicPr>
          <p:cNvPr id="793" name="Google Shape;793;p14"/>
          <p:cNvPicPr preferRelativeResize="0"/>
          <p:nvPr/>
        </p:nvPicPr>
        <p:blipFill rotWithShape="1">
          <a:blip r:embed="rId5">
            <a:alphaModFix/>
          </a:blip>
          <a:srcRect b="1590" l="0" r="0" t="89419"/>
          <a:stretch/>
        </p:blipFill>
        <p:spPr>
          <a:xfrm>
            <a:off x="0" y="6241408"/>
            <a:ext cx="12192000" cy="616591"/>
          </a:xfrm>
          <a:prstGeom prst="rect">
            <a:avLst/>
          </a:prstGeom>
          <a:noFill/>
          <a:ln>
            <a:noFill/>
          </a:ln>
        </p:spPr>
      </p:pic>
      <p:pic>
        <p:nvPicPr>
          <p:cNvPr id="794" name="Google Shape;794;p14"/>
          <p:cNvPicPr preferRelativeResize="0"/>
          <p:nvPr/>
        </p:nvPicPr>
        <p:blipFill rotWithShape="1">
          <a:blip r:embed="rId5">
            <a:alphaModFix/>
          </a:blip>
          <a:srcRect b="10785" l="6949" r="26071" t="85789"/>
          <a:stretch/>
        </p:blipFill>
        <p:spPr>
          <a:xfrm>
            <a:off x="0" y="0"/>
            <a:ext cx="12192000" cy="385893"/>
          </a:xfrm>
          <a:prstGeom prst="rect">
            <a:avLst/>
          </a:prstGeom>
          <a:noFill/>
          <a:ln>
            <a:noFill/>
          </a:ln>
        </p:spPr>
      </p:pic>
      <p:sp>
        <p:nvSpPr>
          <p:cNvPr id="795" name="Google Shape;795;p14"/>
          <p:cNvSpPr txBox="1"/>
          <p:nvPr/>
        </p:nvSpPr>
        <p:spPr>
          <a:xfrm>
            <a:off x="972600" y="4771697"/>
            <a:ext cx="570146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Arial"/>
                <a:ea typeface="Arial"/>
                <a:cs typeface="Arial"/>
                <a:sym typeface="Arial"/>
              </a:rPr>
              <a:t>Argumentative discussion while retaining timely nature of conversation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pic>
        <p:nvPicPr>
          <p:cNvPr id="800" name="Google Shape;800;p15"/>
          <p:cNvPicPr preferRelativeResize="0"/>
          <p:nvPr/>
        </p:nvPicPr>
        <p:blipFill rotWithShape="1">
          <a:blip r:embed="rId3">
            <a:alphaModFix/>
          </a:blip>
          <a:srcRect b="0" l="0" r="0" t="0"/>
          <a:stretch/>
        </p:blipFill>
        <p:spPr>
          <a:xfrm>
            <a:off x="7698839" y="701746"/>
            <a:ext cx="4515333" cy="2836067"/>
          </a:xfrm>
          <a:prstGeom prst="rect">
            <a:avLst/>
          </a:prstGeom>
          <a:noFill/>
          <a:ln>
            <a:noFill/>
          </a:ln>
        </p:spPr>
      </p:pic>
      <p:sp>
        <p:nvSpPr>
          <p:cNvPr id="801" name="Google Shape;801;p15"/>
          <p:cNvSpPr txBox="1"/>
          <p:nvPr>
            <p:ph type="title"/>
          </p:nvPr>
        </p:nvSpPr>
        <p:spPr>
          <a:xfrm>
            <a:off x="972600" y="786967"/>
            <a:ext cx="10251600" cy="71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81738"/>
              <a:buNone/>
            </a:pPr>
            <a:r>
              <a:rPr lang="en-US"/>
              <a:t>Reflective elements</a:t>
            </a:r>
            <a:endParaRPr/>
          </a:p>
        </p:txBody>
      </p:sp>
      <p:sp>
        <p:nvSpPr>
          <p:cNvPr id="802" name="Google Shape;802;p15"/>
          <p:cNvSpPr txBox="1"/>
          <p:nvPr>
            <p:ph idx="1" type="body"/>
          </p:nvPr>
        </p:nvSpPr>
        <p:spPr>
          <a:xfrm>
            <a:off x="972600" y="1921600"/>
            <a:ext cx="10251600" cy="30148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1300"/>
              <a:buNone/>
            </a:pPr>
            <a:r>
              <a:rPr lang="en-US"/>
              <a:t>Agreement and self reflection button</a:t>
            </a:r>
            <a:endParaRPr/>
          </a:p>
        </p:txBody>
      </p:sp>
      <p:pic>
        <p:nvPicPr>
          <p:cNvPr id="803" name="Google Shape;803;p15"/>
          <p:cNvPicPr preferRelativeResize="0"/>
          <p:nvPr/>
        </p:nvPicPr>
        <p:blipFill rotWithShape="1">
          <a:blip r:embed="rId4">
            <a:alphaModFix/>
          </a:blip>
          <a:srcRect b="0" l="0" r="0" t="0"/>
          <a:stretch/>
        </p:blipFill>
        <p:spPr>
          <a:xfrm>
            <a:off x="161894" y="2654366"/>
            <a:ext cx="4832267" cy="3416667"/>
          </a:xfrm>
          <a:prstGeom prst="rect">
            <a:avLst/>
          </a:prstGeom>
          <a:noFill/>
          <a:ln>
            <a:noFill/>
          </a:ln>
        </p:spPr>
      </p:pic>
      <p:pic>
        <p:nvPicPr>
          <p:cNvPr id="804" name="Google Shape;804;p15"/>
          <p:cNvPicPr preferRelativeResize="0"/>
          <p:nvPr/>
        </p:nvPicPr>
        <p:blipFill rotWithShape="1">
          <a:blip r:embed="rId5">
            <a:alphaModFix/>
          </a:blip>
          <a:srcRect b="0" l="0" r="0" t="0"/>
          <a:stretch/>
        </p:blipFill>
        <p:spPr>
          <a:xfrm>
            <a:off x="5341906" y="2986115"/>
            <a:ext cx="4614600" cy="3216400"/>
          </a:xfrm>
          <a:prstGeom prst="rect">
            <a:avLst/>
          </a:prstGeom>
          <a:noFill/>
          <a:ln>
            <a:noFill/>
          </a:ln>
        </p:spPr>
      </p:pic>
      <p:pic>
        <p:nvPicPr>
          <p:cNvPr id="805" name="Google Shape;805;p15"/>
          <p:cNvPicPr preferRelativeResize="0"/>
          <p:nvPr/>
        </p:nvPicPr>
        <p:blipFill rotWithShape="1">
          <a:blip r:embed="rId6">
            <a:alphaModFix/>
          </a:blip>
          <a:srcRect b="1590" l="0" r="0" t="89419"/>
          <a:stretch/>
        </p:blipFill>
        <p:spPr>
          <a:xfrm>
            <a:off x="0" y="6241408"/>
            <a:ext cx="12192000" cy="616591"/>
          </a:xfrm>
          <a:prstGeom prst="rect">
            <a:avLst/>
          </a:prstGeom>
          <a:noFill/>
          <a:ln>
            <a:noFill/>
          </a:ln>
        </p:spPr>
      </p:pic>
      <p:pic>
        <p:nvPicPr>
          <p:cNvPr id="806" name="Google Shape;806;p15"/>
          <p:cNvPicPr preferRelativeResize="0"/>
          <p:nvPr/>
        </p:nvPicPr>
        <p:blipFill rotWithShape="1">
          <a:blip r:embed="rId6">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16"/>
          <p:cNvSpPr txBox="1"/>
          <p:nvPr>
            <p:ph type="title"/>
          </p:nvPr>
        </p:nvSpPr>
        <p:spPr>
          <a:xfrm>
            <a:off x="972600" y="786967"/>
            <a:ext cx="10251600" cy="71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81738"/>
              <a:buNone/>
            </a:pPr>
            <a:r>
              <a:rPr lang="en-US"/>
              <a:t>Synoptical summary and Sensemaking nuggets</a:t>
            </a:r>
            <a:endParaRPr/>
          </a:p>
        </p:txBody>
      </p:sp>
      <p:pic>
        <p:nvPicPr>
          <p:cNvPr id="812" name="Google Shape;812;p16"/>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pic>
        <p:nvPicPr>
          <p:cNvPr id="813" name="Google Shape;813;p16"/>
          <p:cNvPicPr preferRelativeResize="0"/>
          <p:nvPr/>
        </p:nvPicPr>
        <p:blipFill rotWithShape="1">
          <a:blip r:embed="rId4">
            <a:alphaModFix/>
          </a:blip>
          <a:srcRect b="0" l="0" r="0" t="0"/>
          <a:stretch/>
        </p:blipFill>
        <p:spPr>
          <a:xfrm>
            <a:off x="1158885" y="2272837"/>
            <a:ext cx="2673955" cy="3872026"/>
          </a:xfrm>
          <a:prstGeom prst="rect">
            <a:avLst/>
          </a:prstGeom>
          <a:noFill/>
          <a:ln>
            <a:noFill/>
          </a:ln>
        </p:spPr>
      </p:pic>
      <p:pic>
        <p:nvPicPr>
          <p:cNvPr id="814" name="Google Shape;814;p16"/>
          <p:cNvPicPr preferRelativeResize="0"/>
          <p:nvPr/>
        </p:nvPicPr>
        <p:blipFill rotWithShape="1">
          <a:blip r:embed="rId5">
            <a:alphaModFix/>
          </a:blip>
          <a:srcRect b="0" l="0" r="0" t="0"/>
          <a:stretch/>
        </p:blipFill>
        <p:spPr>
          <a:xfrm>
            <a:off x="4911862" y="4912205"/>
            <a:ext cx="2567970" cy="1602827"/>
          </a:xfrm>
          <a:prstGeom prst="rect">
            <a:avLst/>
          </a:prstGeom>
          <a:noFill/>
          <a:ln>
            <a:noFill/>
          </a:ln>
        </p:spPr>
      </p:pic>
      <p:pic>
        <p:nvPicPr>
          <p:cNvPr id="815" name="Google Shape;815;p16"/>
          <p:cNvPicPr preferRelativeResize="0"/>
          <p:nvPr/>
        </p:nvPicPr>
        <p:blipFill rotWithShape="1">
          <a:blip r:embed="rId6">
            <a:alphaModFix/>
          </a:blip>
          <a:srcRect b="0" l="0" r="0" t="0"/>
          <a:stretch/>
        </p:blipFill>
        <p:spPr>
          <a:xfrm>
            <a:off x="8298846" y="2164331"/>
            <a:ext cx="2567970" cy="3834835"/>
          </a:xfrm>
          <a:prstGeom prst="rect">
            <a:avLst/>
          </a:prstGeom>
          <a:noFill/>
          <a:ln>
            <a:noFill/>
          </a:ln>
        </p:spPr>
      </p:pic>
      <p:pic>
        <p:nvPicPr>
          <p:cNvPr id="816" name="Google Shape;816;p16"/>
          <p:cNvPicPr preferRelativeResize="0"/>
          <p:nvPr/>
        </p:nvPicPr>
        <p:blipFill rotWithShape="1">
          <a:blip r:embed="rId7">
            <a:alphaModFix/>
          </a:blip>
          <a:srcRect b="0" l="0" r="0" t="0"/>
          <a:stretch/>
        </p:blipFill>
        <p:spPr>
          <a:xfrm>
            <a:off x="5006564" y="1679977"/>
            <a:ext cx="2473268" cy="296464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17"/>
          <p:cNvSpPr txBox="1"/>
          <p:nvPr>
            <p:ph type="title"/>
          </p:nvPr>
        </p:nvSpPr>
        <p:spPr>
          <a:xfrm>
            <a:off x="972600" y="786967"/>
            <a:ext cx="10251600" cy="71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81738"/>
              <a:buNone/>
            </a:pPr>
            <a:r>
              <a:rPr lang="en-US"/>
              <a:t>Recommending scientific evidence</a:t>
            </a:r>
            <a:endParaRPr/>
          </a:p>
        </p:txBody>
      </p:sp>
      <p:sp>
        <p:nvSpPr>
          <p:cNvPr id="822" name="Google Shape;822;p17"/>
          <p:cNvSpPr txBox="1"/>
          <p:nvPr>
            <p:ph idx="1" type="body"/>
          </p:nvPr>
        </p:nvSpPr>
        <p:spPr>
          <a:xfrm>
            <a:off x="972600" y="1921600"/>
            <a:ext cx="10251600" cy="30148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0"/>
              </a:spcAft>
              <a:buSzPts val="1300"/>
              <a:buNone/>
            </a:pPr>
            <a:r>
              <a:rPr lang="en-US"/>
              <a:t>Recommending and attaching</a:t>
            </a:r>
            <a:endParaRPr/>
          </a:p>
          <a:p>
            <a:pPr indent="0" lvl="0" marL="0" rtl="0" algn="l">
              <a:lnSpc>
                <a:spcPct val="115000"/>
              </a:lnSpc>
              <a:spcBef>
                <a:spcPts val="1600"/>
              </a:spcBef>
              <a:spcAft>
                <a:spcPts val="1600"/>
              </a:spcAft>
              <a:buSzPts val="1300"/>
              <a:buNone/>
            </a:pPr>
            <a:r>
              <a:rPr lang="en-US"/>
              <a:t>External scientific argument evidence </a:t>
            </a:r>
            <a:endParaRPr/>
          </a:p>
        </p:txBody>
      </p:sp>
      <p:pic>
        <p:nvPicPr>
          <p:cNvPr id="823" name="Google Shape;823;p17"/>
          <p:cNvPicPr preferRelativeResize="0"/>
          <p:nvPr/>
        </p:nvPicPr>
        <p:blipFill rotWithShape="1">
          <a:blip r:embed="rId3">
            <a:alphaModFix/>
          </a:blip>
          <a:srcRect b="0" l="0" r="0" t="0"/>
          <a:stretch/>
        </p:blipFill>
        <p:spPr>
          <a:xfrm>
            <a:off x="5913266" y="1329951"/>
            <a:ext cx="6278733" cy="5131099"/>
          </a:xfrm>
          <a:prstGeom prst="rect">
            <a:avLst/>
          </a:prstGeom>
          <a:noFill/>
          <a:ln>
            <a:noFill/>
          </a:ln>
        </p:spPr>
      </p:pic>
      <p:pic>
        <p:nvPicPr>
          <p:cNvPr id="824" name="Google Shape;824;p17"/>
          <p:cNvPicPr preferRelativeResize="0"/>
          <p:nvPr/>
        </p:nvPicPr>
        <p:blipFill rotWithShape="1">
          <a:blip r:embed="rId4">
            <a:alphaModFix/>
          </a:blip>
          <a:srcRect b="0" l="0" r="0" t="0"/>
          <a:stretch/>
        </p:blipFill>
        <p:spPr>
          <a:xfrm>
            <a:off x="151267" y="3283933"/>
            <a:ext cx="5418600" cy="3499200"/>
          </a:xfrm>
          <a:prstGeom prst="rect">
            <a:avLst/>
          </a:prstGeom>
          <a:noFill/>
          <a:ln>
            <a:noFill/>
          </a:ln>
        </p:spPr>
      </p:pic>
      <p:pic>
        <p:nvPicPr>
          <p:cNvPr id="825" name="Google Shape;825;p17"/>
          <p:cNvPicPr preferRelativeResize="0"/>
          <p:nvPr/>
        </p:nvPicPr>
        <p:blipFill rotWithShape="1">
          <a:blip r:embed="rId5">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8"/>
          <p:cNvSpPr txBox="1"/>
          <p:nvPr>
            <p:ph type="title"/>
          </p:nvPr>
        </p:nvSpPr>
        <p:spPr>
          <a:xfrm>
            <a:off x="972600" y="1758200"/>
            <a:ext cx="10251600" cy="71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81738"/>
              <a:buNone/>
            </a:pPr>
            <a:r>
              <a:rPr lang="en-US"/>
              <a:t>Findings</a:t>
            </a:r>
            <a:endParaRPr/>
          </a:p>
        </p:txBody>
      </p:sp>
      <p:sp>
        <p:nvSpPr>
          <p:cNvPr id="831" name="Google Shape;831;p18"/>
          <p:cNvSpPr txBox="1"/>
          <p:nvPr>
            <p:ph idx="1" type="body"/>
          </p:nvPr>
        </p:nvSpPr>
        <p:spPr>
          <a:xfrm>
            <a:off x="972600" y="2771833"/>
            <a:ext cx="10251600" cy="3014800"/>
          </a:xfrm>
          <a:prstGeom prst="rect">
            <a:avLst/>
          </a:prstGeom>
          <a:noFill/>
          <a:ln>
            <a:noFill/>
          </a:ln>
        </p:spPr>
        <p:txBody>
          <a:bodyPr anchorCtr="0" anchor="t" bIns="121900" lIns="121900" spcFirstLastPara="1" rIns="121900" wrap="square" tIns="121900">
            <a:normAutofit/>
          </a:bodyPr>
          <a:lstStyle/>
          <a:p>
            <a:pPr indent="-423323" lvl="0" marL="609585" rtl="0" algn="l">
              <a:lnSpc>
                <a:spcPct val="150000"/>
              </a:lnSpc>
              <a:spcBef>
                <a:spcPts val="0"/>
              </a:spcBef>
              <a:spcAft>
                <a:spcPts val="0"/>
              </a:spcAft>
              <a:buClr>
                <a:srgbClr val="000000"/>
              </a:buClr>
              <a:buSzPts val="1400"/>
              <a:buFont typeface="Raleway"/>
              <a:buAutoNum type="arabicPeriod"/>
            </a:pPr>
            <a:r>
              <a:rPr b="1" lang="en-US" sz="1867">
                <a:solidFill>
                  <a:srgbClr val="F3F3F3"/>
                </a:solidFill>
                <a:highlight>
                  <a:srgbClr val="6D9EEB"/>
                </a:highlight>
                <a:latin typeface="Raleway"/>
                <a:ea typeface="Raleway"/>
                <a:cs typeface="Raleway"/>
                <a:sym typeface="Raleway"/>
              </a:rPr>
              <a:t>argumentation structuring</a:t>
            </a:r>
            <a:r>
              <a:rPr lang="en-US" sz="1867">
                <a:solidFill>
                  <a:srgbClr val="000000"/>
                </a:solidFill>
                <a:latin typeface="Raleway"/>
                <a:ea typeface="Raleway"/>
                <a:cs typeface="Raleway"/>
                <a:sym typeface="Raleway"/>
              </a:rPr>
              <a:t> does </a:t>
            </a:r>
            <a:r>
              <a:rPr b="1" lang="en-US" sz="1867">
                <a:solidFill>
                  <a:srgbClr val="000000"/>
                </a:solidFill>
                <a:latin typeface="Raleway"/>
                <a:ea typeface="Raleway"/>
                <a:cs typeface="Raleway"/>
                <a:sym typeface="Raleway"/>
              </a:rPr>
              <a:t>not</a:t>
            </a:r>
            <a:r>
              <a:rPr lang="en-US" sz="1867">
                <a:solidFill>
                  <a:srgbClr val="000000"/>
                </a:solidFill>
                <a:latin typeface="Raleway"/>
                <a:ea typeface="Raleway"/>
                <a:cs typeface="Raleway"/>
                <a:sym typeface="Raleway"/>
              </a:rPr>
              <a:t> undermine participation / </a:t>
            </a:r>
            <a:r>
              <a:rPr b="1" lang="en-US" sz="1867">
                <a:solidFill>
                  <a:srgbClr val="F3F3F3"/>
                </a:solidFill>
                <a:highlight>
                  <a:srgbClr val="F9CB9C"/>
                </a:highlight>
                <a:latin typeface="Raleway"/>
                <a:ea typeface="Raleway"/>
                <a:cs typeface="Raleway"/>
                <a:sym typeface="Raleway"/>
              </a:rPr>
              <a:t>engagement</a:t>
            </a:r>
            <a:r>
              <a:rPr lang="en-US" sz="1867">
                <a:solidFill>
                  <a:srgbClr val="000000"/>
                </a:solidFill>
                <a:latin typeface="Raleway"/>
                <a:ea typeface="Raleway"/>
                <a:cs typeface="Raleway"/>
                <a:sym typeface="Raleway"/>
              </a:rPr>
              <a:t> </a:t>
            </a:r>
            <a:endParaRPr sz="1867">
              <a:solidFill>
                <a:srgbClr val="000000"/>
              </a:solidFill>
              <a:latin typeface="Raleway"/>
              <a:ea typeface="Raleway"/>
              <a:cs typeface="Raleway"/>
              <a:sym typeface="Raleway"/>
            </a:endParaRPr>
          </a:p>
          <a:p>
            <a:pPr indent="0" lvl="0" marL="1219170" rtl="0" algn="l">
              <a:lnSpc>
                <a:spcPct val="150000"/>
              </a:lnSpc>
              <a:spcBef>
                <a:spcPts val="0"/>
              </a:spcBef>
              <a:spcAft>
                <a:spcPts val="0"/>
              </a:spcAft>
              <a:buSzPts val="1300"/>
              <a:buNone/>
            </a:pPr>
            <a:r>
              <a:rPr lang="en-US" sz="1867">
                <a:solidFill>
                  <a:srgbClr val="000000"/>
                </a:solidFill>
                <a:latin typeface="Raleway"/>
                <a:ea typeface="Raleway"/>
                <a:cs typeface="Raleway"/>
                <a:sym typeface="Raleway"/>
              </a:rPr>
              <a:t>(the contrary!)</a:t>
            </a:r>
            <a:endParaRPr sz="1867">
              <a:solidFill>
                <a:srgbClr val="000000"/>
              </a:solidFill>
              <a:latin typeface="Raleway"/>
              <a:ea typeface="Raleway"/>
              <a:cs typeface="Raleway"/>
              <a:sym typeface="Raleway"/>
            </a:endParaRPr>
          </a:p>
          <a:p>
            <a:pPr indent="-423323" lvl="0" marL="609585" rtl="0" algn="l">
              <a:lnSpc>
                <a:spcPct val="150000"/>
              </a:lnSpc>
              <a:spcBef>
                <a:spcPts val="0"/>
              </a:spcBef>
              <a:spcAft>
                <a:spcPts val="0"/>
              </a:spcAft>
              <a:buClr>
                <a:srgbClr val="000000"/>
              </a:buClr>
              <a:buSzPts val="1400"/>
              <a:buFont typeface="Raleway"/>
              <a:buAutoNum type="arabicPeriod"/>
            </a:pPr>
            <a:r>
              <a:rPr lang="en-US" sz="1867">
                <a:solidFill>
                  <a:srgbClr val="000000"/>
                </a:solidFill>
                <a:latin typeface="Raleway"/>
                <a:ea typeface="Raleway"/>
                <a:cs typeface="Raleway"/>
                <a:sym typeface="Raleway"/>
              </a:rPr>
              <a:t>Has a positive effect on (some factors of) </a:t>
            </a:r>
            <a:r>
              <a:rPr b="1" lang="en-US" sz="1867">
                <a:solidFill>
                  <a:srgbClr val="F3F3F3"/>
                </a:solidFill>
                <a:highlight>
                  <a:srgbClr val="EA9999"/>
                </a:highlight>
                <a:latin typeface="Raleway"/>
                <a:ea typeface="Raleway"/>
                <a:cs typeface="Raleway"/>
                <a:sym typeface="Raleway"/>
              </a:rPr>
              <a:t>mutual understanding</a:t>
            </a:r>
            <a:r>
              <a:rPr lang="en-US" sz="1867">
                <a:solidFill>
                  <a:srgbClr val="000000"/>
                </a:solidFill>
                <a:latin typeface="Raleway"/>
                <a:ea typeface="Raleway"/>
                <a:cs typeface="Raleway"/>
                <a:sym typeface="Raleway"/>
              </a:rPr>
              <a:t> and </a:t>
            </a:r>
            <a:r>
              <a:rPr b="1" lang="en-US" sz="1867">
                <a:solidFill>
                  <a:srgbClr val="F3F3F3"/>
                </a:solidFill>
                <a:highlight>
                  <a:srgbClr val="EA9999"/>
                </a:highlight>
                <a:latin typeface="Raleway"/>
                <a:ea typeface="Raleway"/>
                <a:cs typeface="Raleway"/>
                <a:sym typeface="Raleway"/>
              </a:rPr>
              <a:t>Sensemaking</a:t>
            </a:r>
            <a:endParaRPr b="1" sz="1867">
              <a:solidFill>
                <a:srgbClr val="F3F3F3"/>
              </a:solidFill>
              <a:highlight>
                <a:srgbClr val="EA9999"/>
              </a:highlight>
              <a:latin typeface="Raleway"/>
              <a:ea typeface="Raleway"/>
              <a:cs typeface="Raleway"/>
              <a:sym typeface="Raleway"/>
            </a:endParaRPr>
          </a:p>
          <a:p>
            <a:pPr indent="-423323" lvl="0" marL="609585" rtl="0" algn="l">
              <a:lnSpc>
                <a:spcPct val="150000"/>
              </a:lnSpc>
              <a:spcBef>
                <a:spcPts val="0"/>
              </a:spcBef>
              <a:spcAft>
                <a:spcPts val="0"/>
              </a:spcAft>
              <a:buClr>
                <a:srgbClr val="000000"/>
              </a:buClr>
              <a:buSzPts val="1400"/>
              <a:buFont typeface="Raleway"/>
              <a:buAutoNum type="arabicPeriod"/>
            </a:pPr>
            <a:r>
              <a:rPr lang="en-US" sz="1867">
                <a:solidFill>
                  <a:srgbClr val="000000"/>
                </a:solidFill>
                <a:latin typeface="Raleway"/>
                <a:ea typeface="Raleway"/>
                <a:cs typeface="Raleway"/>
                <a:sym typeface="Raleway"/>
              </a:rPr>
              <a:t>Induces more cohere and diverse discussion</a:t>
            </a:r>
            <a:endParaRPr sz="1867">
              <a:solidFill>
                <a:srgbClr val="000000"/>
              </a:solidFill>
              <a:latin typeface="Raleway"/>
              <a:ea typeface="Raleway"/>
              <a:cs typeface="Raleway"/>
              <a:sym typeface="Raleway"/>
            </a:endParaRPr>
          </a:p>
          <a:p>
            <a:pPr indent="-423323" lvl="0" marL="609585" rtl="0" algn="l">
              <a:lnSpc>
                <a:spcPct val="150000"/>
              </a:lnSpc>
              <a:spcBef>
                <a:spcPts val="0"/>
              </a:spcBef>
              <a:spcAft>
                <a:spcPts val="0"/>
              </a:spcAft>
              <a:buClr>
                <a:srgbClr val="000000"/>
              </a:buClr>
              <a:buSzPts val="1400"/>
              <a:buFont typeface="Raleway"/>
              <a:buAutoNum type="arabicPeriod"/>
            </a:pPr>
            <a:r>
              <a:rPr lang="en-US" sz="1867">
                <a:solidFill>
                  <a:srgbClr val="000000"/>
                </a:solidFill>
                <a:latin typeface="Raleway"/>
                <a:ea typeface="Raleway"/>
                <a:cs typeface="Raleway"/>
                <a:sym typeface="Raleway"/>
              </a:rPr>
              <a:t>Reduces </a:t>
            </a:r>
            <a:r>
              <a:rPr b="1" lang="en-US" sz="1867">
                <a:solidFill>
                  <a:srgbClr val="F3F3F3"/>
                </a:solidFill>
                <a:highlight>
                  <a:srgbClr val="B6D7A8"/>
                </a:highlight>
                <a:latin typeface="Raleway"/>
                <a:ea typeface="Raleway"/>
                <a:cs typeface="Raleway"/>
                <a:sym typeface="Raleway"/>
              </a:rPr>
              <a:t>polarisation</a:t>
            </a:r>
            <a:r>
              <a:rPr lang="en-US" sz="1867">
                <a:solidFill>
                  <a:srgbClr val="000000"/>
                </a:solidFill>
                <a:latin typeface="Raleway"/>
                <a:ea typeface="Raleway"/>
                <a:cs typeface="Raleway"/>
                <a:sym typeface="Raleway"/>
              </a:rPr>
              <a:t> (less formation of distinct sub-communities within a group)</a:t>
            </a:r>
            <a:endParaRPr sz="1867">
              <a:solidFill>
                <a:srgbClr val="000000"/>
              </a:solidFill>
              <a:latin typeface="Raleway"/>
              <a:ea typeface="Raleway"/>
              <a:cs typeface="Raleway"/>
              <a:sym typeface="Raleway"/>
            </a:endParaRPr>
          </a:p>
          <a:p>
            <a:pPr indent="0" lvl="0" marL="1219170" rtl="0" algn="l">
              <a:lnSpc>
                <a:spcPct val="150000"/>
              </a:lnSpc>
              <a:spcBef>
                <a:spcPts val="0"/>
              </a:spcBef>
              <a:spcAft>
                <a:spcPts val="0"/>
              </a:spcAft>
              <a:buSzPts val="1300"/>
              <a:buNone/>
            </a:pPr>
            <a:r>
              <a:rPr lang="en-US" sz="1867">
                <a:solidFill>
                  <a:srgbClr val="000000"/>
                </a:solidFill>
                <a:latin typeface="Raleway"/>
                <a:ea typeface="Raleway"/>
                <a:cs typeface="Raleway"/>
                <a:sym typeface="Raleway"/>
              </a:rPr>
              <a:t>- along with better quality of interaction among participants</a:t>
            </a:r>
            <a:endParaRPr sz="1867">
              <a:solidFill>
                <a:srgbClr val="000000"/>
              </a:solidFill>
              <a:latin typeface="Raleway"/>
              <a:ea typeface="Raleway"/>
              <a:cs typeface="Raleway"/>
              <a:sym typeface="Raleway"/>
            </a:endParaRPr>
          </a:p>
        </p:txBody>
      </p:sp>
      <p:pic>
        <p:nvPicPr>
          <p:cNvPr id="832" name="Google Shape;832;p18"/>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pic>
        <p:nvPicPr>
          <p:cNvPr id="833" name="Google Shape;833;p18"/>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19"/>
          <p:cNvSpPr txBox="1"/>
          <p:nvPr>
            <p:ph type="title"/>
          </p:nvPr>
        </p:nvSpPr>
        <p:spPr>
          <a:xfrm>
            <a:off x="972600" y="786967"/>
            <a:ext cx="10251600" cy="71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81738"/>
              <a:buNone/>
            </a:pPr>
            <a:r>
              <a:rPr lang="en-US"/>
              <a:t>Try it out!</a:t>
            </a:r>
            <a:endParaRPr/>
          </a:p>
        </p:txBody>
      </p:sp>
      <p:sp>
        <p:nvSpPr>
          <p:cNvPr id="839" name="Google Shape;839;p19"/>
          <p:cNvSpPr txBox="1"/>
          <p:nvPr>
            <p:ph idx="1" type="body"/>
          </p:nvPr>
        </p:nvSpPr>
        <p:spPr>
          <a:xfrm>
            <a:off x="972600" y="1921600"/>
            <a:ext cx="6825600" cy="43724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1600"/>
              </a:spcBef>
              <a:spcAft>
                <a:spcPts val="0"/>
              </a:spcAft>
              <a:buSzPts val="1300"/>
              <a:buNone/>
            </a:pPr>
            <a:r>
              <a:rPr lang="en-US" sz="2861" u="sng">
                <a:solidFill>
                  <a:schemeClr val="hlink"/>
                </a:solidFill>
                <a:hlinkClick r:id="rId3"/>
              </a:rPr>
              <a:t>https://bcause.app/</a:t>
            </a:r>
            <a:endParaRPr sz="2861" u="sng">
              <a:solidFill>
                <a:schemeClr val="hlink"/>
              </a:solidFill>
            </a:endParaRPr>
          </a:p>
          <a:p>
            <a:pPr indent="0" lvl="0" marL="0" rtl="0" algn="l">
              <a:lnSpc>
                <a:spcPct val="115000"/>
              </a:lnSpc>
              <a:spcBef>
                <a:spcPts val="1600"/>
              </a:spcBef>
              <a:spcAft>
                <a:spcPts val="0"/>
              </a:spcAft>
              <a:buSzPts val="1300"/>
              <a:buNone/>
            </a:pPr>
            <a:r>
              <a:t/>
            </a:r>
            <a:endParaRPr sz="2861" u="sng">
              <a:solidFill>
                <a:schemeClr val="hlink"/>
              </a:solidFill>
            </a:endParaRPr>
          </a:p>
          <a:p>
            <a:pPr indent="0" lvl="0" marL="0" rtl="0" algn="l">
              <a:lnSpc>
                <a:spcPct val="115000"/>
              </a:lnSpc>
              <a:spcBef>
                <a:spcPts val="1600"/>
              </a:spcBef>
              <a:spcAft>
                <a:spcPts val="0"/>
              </a:spcAft>
              <a:buSzPts val="1300"/>
              <a:buNone/>
            </a:pPr>
            <a:r>
              <a:rPr lang="en-US" sz="2000">
                <a:solidFill>
                  <a:srgbClr val="424242"/>
                </a:solidFill>
              </a:rPr>
              <a:t>Find out more at:</a:t>
            </a:r>
            <a:endParaRPr/>
          </a:p>
          <a:p>
            <a:pPr indent="0" lvl="0" marL="0" rtl="0" algn="l">
              <a:lnSpc>
                <a:spcPct val="115000"/>
              </a:lnSpc>
              <a:spcBef>
                <a:spcPts val="1600"/>
              </a:spcBef>
              <a:spcAft>
                <a:spcPts val="0"/>
              </a:spcAft>
              <a:buSzPts val="1300"/>
              <a:buNone/>
            </a:pPr>
            <a:r>
              <a:rPr lang="en-US" sz="2000" u="sng">
                <a:solidFill>
                  <a:srgbClr val="424242"/>
                </a:solidFill>
              </a:rPr>
              <a:t>https://bcause.kmi.open.ac.uk</a:t>
            </a:r>
            <a:endParaRPr sz="2000" u="sng">
              <a:solidFill>
                <a:srgbClr val="424242"/>
              </a:solidFill>
            </a:endParaRPr>
          </a:p>
        </p:txBody>
      </p:sp>
      <p:pic>
        <p:nvPicPr>
          <p:cNvPr id="840" name="Google Shape;840;p19"/>
          <p:cNvPicPr preferRelativeResize="0"/>
          <p:nvPr/>
        </p:nvPicPr>
        <p:blipFill rotWithShape="1">
          <a:blip r:embed="rId4">
            <a:alphaModFix/>
          </a:blip>
          <a:srcRect b="0" l="0" r="0" t="0"/>
          <a:stretch/>
        </p:blipFill>
        <p:spPr>
          <a:xfrm>
            <a:off x="8493956" y="643889"/>
            <a:ext cx="2341752" cy="5905814"/>
          </a:xfrm>
          <a:prstGeom prst="rect">
            <a:avLst/>
          </a:prstGeom>
          <a:noFill/>
          <a:ln>
            <a:noFill/>
          </a:ln>
        </p:spPr>
      </p:pic>
      <p:pic>
        <p:nvPicPr>
          <p:cNvPr id="841" name="Google Shape;841;p19"/>
          <p:cNvPicPr preferRelativeResize="0"/>
          <p:nvPr/>
        </p:nvPicPr>
        <p:blipFill rotWithShape="1">
          <a:blip r:embed="rId5">
            <a:alphaModFix/>
          </a:blip>
          <a:srcRect b="1590" l="0" r="0" t="89419"/>
          <a:stretch/>
        </p:blipFill>
        <p:spPr>
          <a:xfrm>
            <a:off x="0" y="6241408"/>
            <a:ext cx="12192000" cy="616591"/>
          </a:xfrm>
          <a:prstGeom prst="rect">
            <a:avLst/>
          </a:prstGeom>
          <a:noFill/>
          <a:ln>
            <a:noFill/>
          </a:ln>
        </p:spPr>
      </p:pic>
      <p:pic>
        <p:nvPicPr>
          <p:cNvPr id="842" name="Google Shape;842;p19"/>
          <p:cNvPicPr preferRelativeResize="0"/>
          <p:nvPr/>
        </p:nvPicPr>
        <p:blipFill rotWithShape="1">
          <a:blip r:embed="rId5">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2"/>
          <p:cNvSpPr txBox="1"/>
          <p:nvPr/>
        </p:nvSpPr>
        <p:spPr>
          <a:xfrm>
            <a:off x="1094874" y="2223542"/>
            <a:ext cx="10495181" cy="2410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Recording notice</a:t>
            </a:r>
            <a:br>
              <a:rPr b="1" i="0" lang="en-US" sz="1800" u="none" cap="none" strike="noStrike">
                <a:solidFill>
                  <a:srgbClr val="000000"/>
                </a:solidFill>
                <a:latin typeface="Arial"/>
                <a:ea typeface="Arial"/>
                <a:cs typeface="Arial"/>
                <a:sym typeface="Arial"/>
              </a:rPr>
            </a:br>
            <a:br>
              <a:rPr b="1" i="0" lang="en-US" sz="1800" u="none" cap="none" strike="noStrike">
                <a:solidFill>
                  <a:srgbClr val="000000"/>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Please note, this session will be recorded.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Only speakers will be recorded and any question and answer sessions recorded will be anonymised.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If you have any concerns, please speak to the events team on arrival or contact them via email.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800"/>
              <a:buFont typeface="Arial"/>
              <a:buNone/>
            </a:pPr>
            <a:br>
              <a:rPr b="0" i="0" lang="en-US" sz="1800" u="none" cap="none" strike="noStrike">
                <a:solidFill>
                  <a:srgbClr val="000000"/>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p:txBody>
      </p:sp>
      <p:sp>
        <p:nvSpPr>
          <p:cNvPr id="630" name="Google Shape;630;p2"/>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Join at menti.com | use code 69 06 83 8</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20"/>
          <p:cNvSpPr/>
          <p:nvPr/>
        </p:nvSpPr>
        <p:spPr>
          <a:xfrm>
            <a:off x="4074696" y="1581767"/>
            <a:ext cx="7267074" cy="994611"/>
          </a:xfrm>
          <a:prstGeom prst="snip2DiagRect">
            <a:avLst>
              <a:gd fmla="val 0" name="adj1"/>
              <a:gd fmla="val 16667" name="adj2"/>
            </a:avLst>
          </a:prstGeom>
          <a:gradFill>
            <a:gsLst>
              <a:gs pos="0">
                <a:srgbClr val="763805">
                  <a:alpha val="9411"/>
                </a:srgbClr>
              </a:gs>
              <a:gs pos="74000">
                <a:srgbClr val="FBCFA9"/>
              </a:gs>
              <a:gs pos="83000">
                <a:srgbClr val="FBCFA9"/>
              </a:gs>
              <a:gs pos="100000">
                <a:srgbClr val="FDDEC5"/>
              </a:gs>
            </a:gsLst>
            <a:path path="circle">
              <a:fillToRect l="100%" t="100%"/>
            </a:path>
            <a:tileRect b="-100%" r="-100%"/>
          </a:gradFill>
          <a:ln cap="flat" cmpd="sng" w="12700">
            <a:solidFill>
              <a:srgbClr val="1B36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aphicFrame>
        <p:nvGraphicFramePr>
          <p:cNvPr id="848" name="Google Shape;848;p20"/>
          <p:cNvGraphicFramePr/>
          <p:nvPr/>
        </p:nvGraphicFramePr>
        <p:xfrm>
          <a:off x="522514" y="924895"/>
          <a:ext cx="3000000" cy="3000000"/>
        </p:xfrm>
        <a:graphic>
          <a:graphicData uri="http://schemas.openxmlformats.org/drawingml/2006/table">
            <a:tbl>
              <a:tblPr>
                <a:noFill/>
                <a:tableStyleId>{895406E6-AD85-45C2-8500-653099B1A8FD}</a:tableStyleId>
              </a:tblPr>
              <a:tblGrid>
                <a:gridCol w="1317175"/>
                <a:gridCol w="2283125"/>
                <a:gridCol w="7002375"/>
              </a:tblGrid>
              <a:tr h="43513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13:30 - 13:00</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Part 2</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Demonstration and hands-on experience of a series of technological tools that address this challenge</a:t>
                      </a:r>
                      <a:endParaRPr b="0" sz="1600" u="none" cap="none" strike="noStrike">
                        <a:latin typeface="Calibri"/>
                        <a:ea typeface="Calibri"/>
                        <a:cs typeface="Calibri"/>
                        <a:sym typeface="Calibri"/>
                      </a:endParaRPr>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BCause:</a:t>
                      </a:r>
                      <a:r>
                        <a:rPr b="0" i="0" lang="en-US" sz="1800" u="none" cap="none" strike="noStrike">
                          <a:solidFill>
                            <a:schemeClr val="dk1"/>
                          </a:solidFill>
                          <a:latin typeface="Calibri"/>
                          <a:ea typeface="Calibri"/>
                          <a:cs typeface="Calibri"/>
                          <a:sym typeface="Calibri"/>
                        </a:rPr>
                        <a:t> Reasoning for change: A Structured and Decentralised Discussion System for Distributed Decision Making</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DemocraticReflection:</a:t>
                      </a:r>
                      <a:r>
                        <a:rPr b="0" i="0" lang="en-US" sz="1800" u="none" cap="none" strike="noStrike">
                          <a:solidFill>
                            <a:schemeClr val="dk1"/>
                          </a:solidFill>
                          <a:latin typeface="Calibri"/>
                          <a:ea typeface="Calibri"/>
                          <a:cs typeface="Calibri"/>
                          <a:sym typeface="Calibri"/>
                        </a:rPr>
                        <a:t> collective intelligence platform to harness real-time audience feedback over live debates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DISPUTool:</a:t>
                      </a:r>
                      <a:r>
                        <a:rPr b="0" i="0" lang="en-US" sz="1800" u="none" cap="none" strike="noStrike">
                          <a:solidFill>
                            <a:schemeClr val="dk1"/>
                          </a:solidFill>
                          <a:latin typeface="Calibri"/>
                          <a:ea typeface="Calibri"/>
                          <a:cs typeface="Calibri"/>
                          <a:sym typeface="Calibri"/>
                        </a:rPr>
                        <a:t> A tool for Mining and Exploring arguments in US Presidential Election Debates, adapted to deliberative democracy debates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AI4Gov:</a:t>
                      </a:r>
                      <a:r>
                        <a:rPr b="0" i="0" lang="en-US" sz="1800" u="none" cap="none" strike="noStrike">
                          <a:solidFill>
                            <a:schemeClr val="dk1"/>
                          </a:solidFill>
                          <a:latin typeface="Calibri"/>
                          <a:ea typeface="Calibri"/>
                          <a:cs typeface="Calibri"/>
                          <a:sym typeface="Calibri"/>
                        </a:rPr>
                        <a:t> A Self-Explained Visualisation Workbench: a Bias Detection Toolkit that empowers policymakers, researchers, and practitioners with understanding tailored for detecting biases in AI systems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ORBIS:</a:t>
                      </a:r>
                      <a:r>
                        <a:rPr b="0" i="0" lang="en-US" sz="1800" u="none" cap="none" strike="noStrike">
                          <a:solidFill>
                            <a:schemeClr val="dk1"/>
                          </a:solidFill>
                          <a:latin typeface="Calibri"/>
                          <a:ea typeface="Calibri"/>
                          <a:cs typeface="Calibri"/>
                          <a:sym typeface="Calibri"/>
                        </a:rPr>
                        <a:t> On the development of a dashboard for deliberation analytics</a:t>
                      </a:r>
                      <a:endParaRPr sz="1400" u="none" cap="none" strike="noStrike"/>
                    </a:p>
                    <a:p>
                      <a:pPr indent="0" lvl="0" marL="0" marR="0" rtl="0" algn="l">
                        <a:lnSpc>
                          <a:spcPct val="100000"/>
                        </a:lnSpc>
                        <a:spcBef>
                          <a:spcPts val="0"/>
                        </a:spcBef>
                        <a:spcAft>
                          <a:spcPts val="0"/>
                        </a:spcAft>
                        <a:buClr>
                          <a:schemeClr val="dk1"/>
                        </a:buClr>
                        <a:buSzPts val="1800"/>
                        <a:buFont typeface="Calibri"/>
                        <a:buNone/>
                      </a:pPr>
                      <a:r>
                        <a:t/>
                      </a:r>
                      <a:endParaRPr b="0" sz="1800" u="none" cap="none" strike="noStrike">
                        <a:solidFill>
                          <a:schemeClr val="dk1"/>
                        </a:solidFill>
                        <a:latin typeface="Calibri"/>
                        <a:ea typeface="Calibri"/>
                        <a:cs typeface="Calibri"/>
                        <a:sym typeface="Calibri"/>
                      </a:endParaRPr>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r>
            </a:tbl>
          </a:graphicData>
        </a:graphic>
      </p:graphicFrame>
      <p:sp>
        <p:nvSpPr>
          <p:cNvPr id="849" name="Google Shape;849;p20"/>
          <p:cNvSpPr txBox="1"/>
          <p:nvPr/>
        </p:nvSpPr>
        <p:spPr>
          <a:xfrm>
            <a:off x="66407" y="8280"/>
            <a:ext cx="9797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EFF"/>
              </a:buClr>
              <a:buSzPts val="1800"/>
              <a:buFont typeface="Arial"/>
              <a:buNone/>
            </a:pPr>
            <a:r>
              <a:rPr b="0" i="0" lang="en-US" sz="1800" u="none" cap="none" strike="noStrike">
                <a:solidFill>
                  <a:srgbClr val="FFFEFF"/>
                </a:solidFill>
                <a:latin typeface="Arial"/>
                <a:ea typeface="Arial"/>
                <a:cs typeface="Arial"/>
                <a:sym typeface="Arial"/>
              </a:rPr>
              <a:t>Agenda</a:t>
            </a:r>
            <a:endParaRPr b="0" i="0" sz="1400" u="none" cap="none" strike="noStrike">
              <a:solidFill>
                <a:srgbClr val="000000"/>
              </a:solidFill>
              <a:latin typeface="Arial"/>
              <a:ea typeface="Arial"/>
              <a:cs typeface="Arial"/>
              <a:sym typeface="Arial"/>
            </a:endParaRPr>
          </a:p>
        </p:txBody>
      </p:sp>
      <p:sp>
        <p:nvSpPr>
          <p:cNvPr id="850" name="Google Shape;850;p20"/>
          <p:cNvSpPr txBox="1"/>
          <p:nvPr/>
        </p:nvSpPr>
        <p:spPr>
          <a:xfrm>
            <a:off x="3051464" y="3230479"/>
            <a:ext cx="61029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
        <p:nvSpPr>
          <p:cNvPr id="851" name="Google Shape;851;p20"/>
          <p:cNvSpPr txBox="1"/>
          <p:nvPr/>
        </p:nvSpPr>
        <p:spPr>
          <a:xfrm>
            <a:off x="3051464" y="3230479"/>
            <a:ext cx="61029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44"/>
        </a:solidFill>
      </p:bgPr>
    </p:bg>
    <p:spTree>
      <p:nvGrpSpPr>
        <p:cNvPr id="856" name="Shape 856"/>
        <p:cNvGrpSpPr/>
        <p:nvPr/>
      </p:nvGrpSpPr>
      <p:grpSpPr>
        <a:xfrm>
          <a:off x="0" y="0"/>
          <a:ext cx="0" cy="0"/>
          <a:chOff x="0" y="0"/>
          <a:chExt cx="0" cy="0"/>
        </a:xfrm>
      </p:grpSpPr>
      <p:sp>
        <p:nvSpPr>
          <p:cNvPr id="857" name="Google Shape;857;p21"/>
          <p:cNvSpPr txBox="1"/>
          <p:nvPr>
            <p:ph type="ctrTitle"/>
          </p:nvPr>
        </p:nvSpPr>
        <p:spPr>
          <a:xfrm>
            <a:off x="294560" y="492852"/>
            <a:ext cx="11692328" cy="69392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Arial"/>
              <a:buNone/>
            </a:pPr>
            <a:r>
              <a:rPr lang="en-US" sz="4000">
                <a:solidFill>
                  <a:schemeClr val="lt1"/>
                </a:solidFill>
                <a:latin typeface="Arial"/>
                <a:ea typeface="Arial"/>
                <a:cs typeface="Arial"/>
                <a:sym typeface="Arial"/>
              </a:rPr>
              <a:t>New Modes of Engagement with Live Events or Video Testimonials through Audience Feedback </a:t>
            </a:r>
            <a:endParaRPr b="1" sz="4000">
              <a:solidFill>
                <a:schemeClr val="lt1"/>
              </a:solidFill>
              <a:latin typeface="Arial"/>
              <a:ea typeface="Arial"/>
              <a:cs typeface="Arial"/>
              <a:sym typeface="Arial"/>
            </a:endParaRPr>
          </a:p>
        </p:txBody>
      </p:sp>
      <p:sp>
        <p:nvSpPr>
          <p:cNvPr id="858" name="Google Shape;858;p21"/>
          <p:cNvSpPr txBox="1"/>
          <p:nvPr>
            <p:ph idx="1" type="subTitle"/>
          </p:nvPr>
        </p:nvSpPr>
        <p:spPr>
          <a:xfrm>
            <a:off x="4059067" y="4742963"/>
            <a:ext cx="9799617" cy="2160688"/>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3200"/>
              <a:buNone/>
            </a:pPr>
            <a:r>
              <a:rPr lang="en-US" sz="3200" u="sng">
                <a:solidFill>
                  <a:schemeClr val="lt1"/>
                </a:solidFill>
                <a:hlinkClick r:id="rId3">
                  <a:extLst>
                    <a:ext uri="{A12FA001-AC4F-418D-AE19-62706E023703}">
                      <ahyp:hlinkClr val="tx"/>
                    </a:ext>
                  </a:extLst>
                </a:hlinkClick>
              </a:rPr>
              <a:t>democraticreflection.</a:t>
            </a:r>
            <a:r>
              <a:rPr lang="en-US" sz="3200" u="sng">
                <a:solidFill>
                  <a:schemeClr val="lt1"/>
                </a:solidFill>
              </a:rPr>
              <a:t>cloud</a:t>
            </a:r>
            <a:endParaRPr sz="3200" u="sng">
              <a:solidFill>
                <a:schemeClr val="lt1"/>
              </a:solidFill>
            </a:endParaRPr>
          </a:p>
          <a:p>
            <a:pPr indent="0" lvl="0" marL="0" rtl="0" algn="l">
              <a:spcBef>
                <a:spcPts val="640"/>
              </a:spcBef>
              <a:spcAft>
                <a:spcPts val="0"/>
              </a:spcAft>
              <a:buClr>
                <a:srgbClr val="888888"/>
              </a:buClr>
              <a:buSzPts val="3200"/>
              <a:buNone/>
            </a:pPr>
            <a:r>
              <a:t/>
            </a:r>
            <a:endParaRPr sz="3200">
              <a:solidFill>
                <a:schemeClr val="lt1"/>
              </a:solidFill>
            </a:endParaRPr>
          </a:p>
          <a:p>
            <a:pPr indent="0" lvl="0" marL="0" rtl="0" algn="l">
              <a:spcBef>
                <a:spcPts val="640"/>
              </a:spcBef>
              <a:spcAft>
                <a:spcPts val="0"/>
              </a:spcAft>
              <a:buClr>
                <a:srgbClr val="888888"/>
              </a:buClr>
              <a:buSzPts val="3200"/>
              <a:buNone/>
            </a:pPr>
            <a:r>
              <a:t/>
            </a:r>
            <a:endParaRPr sz="3200">
              <a:solidFill>
                <a:schemeClr val="lt1"/>
              </a:solidFill>
            </a:endParaRPr>
          </a:p>
          <a:p>
            <a:pPr indent="-254012" lvl="0" marL="457212" rtl="0" algn="l">
              <a:spcBef>
                <a:spcPts val="640"/>
              </a:spcBef>
              <a:spcAft>
                <a:spcPts val="0"/>
              </a:spcAft>
              <a:buClr>
                <a:srgbClr val="888888"/>
              </a:buClr>
              <a:buSzPts val="3200"/>
              <a:buFont typeface="Arial"/>
              <a:buNone/>
            </a:pPr>
            <a:r>
              <a:t/>
            </a:r>
            <a:endParaRPr sz="3200">
              <a:solidFill>
                <a:schemeClr val="lt1"/>
              </a:solidFill>
            </a:endParaRPr>
          </a:p>
        </p:txBody>
      </p:sp>
      <p:pic>
        <p:nvPicPr>
          <p:cNvPr descr="Screen Shot 2017-06-28 at 12.28.19.png" id="859" name="Google Shape;859;p21"/>
          <p:cNvPicPr preferRelativeResize="0"/>
          <p:nvPr/>
        </p:nvPicPr>
        <p:blipFill rotWithShape="1">
          <a:blip r:embed="rId4">
            <a:alphaModFix/>
          </a:blip>
          <a:srcRect b="0" l="0" r="0" t="0"/>
          <a:stretch/>
        </p:blipFill>
        <p:spPr>
          <a:xfrm>
            <a:off x="7280054" y="3643789"/>
            <a:ext cx="3633589" cy="964553"/>
          </a:xfrm>
          <a:prstGeom prst="rect">
            <a:avLst/>
          </a:prstGeom>
          <a:noFill/>
          <a:ln>
            <a:noFill/>
          </a:ln>
        </p:spPr>
      </p:pic>
      <p:pic>
        <p:nvPicPr>
          <p:cNvPr id="860" name="Google Shape;860;p21"/>
          <p:cNvPicPr preferRelativeResize="0"/>
          <p:nvPr/>
        </p:nvPicPr>
        <p:blipFill rotWithShape="1">
          <a:blip r:embed="rId5">
            <a:alphaModFix/>
          </a:blip>
          <a:srcRect b="0" l="0" r="0" t="0"/>
          <a:stretch/>
        </p:blipFill>
        <p:spPr>
          <a:xfrm>
            <a:off x="294561" y="2632176"/>
            <a:ext cx="5791617" cy="3286024"/>
          </a:xfrm>
          <a:prstGeom prst="rect">
            <a:avLst/>
          </a:prstGeom>
          <a:noFill/>
          <a:ln>
            <a:noFill/>
          </a:ln>
        </p:spPr>
      </p:pic>
      <p:grpSp>
        <p:nvGrpSpPr>
          <p:cNvPr id="861" name="Google Shape;861;p21"/>
          <p:cNvGrpSpPr/>
          <p:nvPr/>
        </p:nvGrpSpPr>
        <p:grpSpPr>
          <a:xfrm>
            <a:off x="1335004" y="1537153"/>
            <a:ext cx="9611440" cy="1006686"/>
            <a:chOff x="189538" y="2257739"/>
            <a:chExt cx="7995456" cy="755014"/>
          </a:xfrm>
        </p:grpSpPr>
        <p:sp>
          <p:nvSpPr>
            <p:cNvPr id="862" name="Google Shape;862;p21"/>
            <p:cNvSpPr/>
            <p:nvPr/>
          </p:nvSpPr>
          <p:spPr>
            <a:xfrm>
              <a:off x="473330" y="2333938"/>
              <a:ext cx="7711664" cy="678815"/>
            </a:xfrm>
            <a:prstGeom prst="rect">
              <a:avLst/>
            </a:prstGeom>
            <a:gradFill>
              <a:gsLst>
                <a:gs pos="0">
                  <a:srgbClr val="FFC000"/>
                </a:gs>
                <a:gs pos="78000">
                  <a:srgbClr val="7030A0"/>
                </a:gs>
                <a:gs pos="100000">
                  <a:srgbClr val="002060"/>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alibri"/>
                <a:ea typeface="Calibri"/>
                <a:cs typeface="Calibri"/>
                <a:sym typeface="Calibri"/>
              </a:endParaRPr>
            </a:p>
          </p:txBody>
        </p:sp>
        <p:sp>
          <p:nvSpPr>
            <p:cNvPr id="863" name="Google Shape;863;p21"/>
            <p:cNvSpPr/>
            <p:nvPr/>
          </p:nvSpPr>
          <p:spPr>
            <a:xfrm>
              <a:off x="189538" y="2257739"/>
              <a:ext cx="7711664" cy="678815"/>
            </a:xfrm>
            <a:prstGeom prst="rect">
              <a:avLst/>
            </a:prstGeom>
            <a:noFill/>
            <a:ln>
              <a:noFill/>
            </a:ln>
          </p:spPr>
          <p:txBody>
            <a:bodyPr anchorCtr="0" anchor="ctr" bIns="118525" lIns="718400" spcFirstLastPara="1" rIns="118525" wrap="square" tIns="118525">
              <a:noAutofit/>
            </a:bodyPr>
            <a:lstStyle/>
            <a:p>
              <a:pPr indent="0" lvl="0" marL="0" marR="0" rtl="0" algn="ctr">
                <a:lnSpc>
                  <a:spcPct val="90000"/>
                </a:lnSpc>
                <a:spcBef>
                  <a:spcPts val="0"/>
                </a:spcBef>
                <a:spcAft>
                  <a:spcPts val="0"/>
                </a:spcAft>
                <a:buNone/>
              </a:pPr>
              <a:r>
                <a:rPr lang="en-US" sz="3067">
                  <a:solidFill>
                    <a:srgbClr val="FFFFFF"/>
                  </a:solidFill>
                  <a:latin typeface="Calibri"/>
                  <a:ea typeface="Calibri"/>
                  <a:cs typeface="Calibri"/>
                  <a:sym typeface="Calibri"/>
                </a:rPr>
                <a:t>Minimal Meaningful Instant Feedback Interaction</a:t>
              </a:r>
              <a:endParaRPr/>
            </a:p>
          </p:txBody>
        </p:sp>
      </p:grpSp>
      <p:sp>
        <p:nvSpPr>
          <p:cNvPr id="864" name="Google Shape;864;p21"/>
          <p:cNvSpPr/>
          <p:nvPr/>
        </p:nvSpPr>
        <p:spPr>
          <a:xfrm>
            <a:off x="2286000" y="2159000"/>
            <a:ext cx="861187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rgbClr val="FFFFFF"/>
                </a:solidFill>
                <a:latin typeface="Calibri"/>
                <a:ea typeface="Calibri"/>
                <a:cs typeface="Calibri"/>
                <a:sym typeface="Calibri"/>
                <a:hlinkClick r:id="rId6">
                  <a:extLst>
                    <a:ext uri="{A12FA001-AC4F-418D-AE19-62706E023703}">
                      <ahyp:hlinkClr val="tx"/>
                    </a:ext>
                  </a:extLst>
                </a:hlinkClick>
              </a:rPr>
              <a:t>Concept Video: https://www.youtube.com/watch?time_continue=4&amp;v=xj0gB07yMuU</a:t>
            </a:r>
            <a:endParaRPr sz="1800">
              <a:solidFill>
                <a:srgbClr val="FFFFFF"/>
              </a:solidFill>
              <a:latin typeface="Calibri"/>
              <a:ea typeface="Calibri"/>
              <a:cs typeface="Calibri"/>
              <a:sym typeface="Calibri"/>
            </a:endParaRPr>
          </a:p>
        </p:txBody>
      </p:sp>
      <p:sp>
        <p:nvSpPr>
          <p:cNvPr id="865" name="Google Shape;865;p21"/>
          <p:cNvSpPr txBox="1"/>
          <p:nvPr/>
        </p:nvSpPr>
        <p:spPr>
          <a:xfrm>
            <a:off x="3557947" y="6100030"/>
            <a:ext cx="6067983" cy="706441"/>
          </a:xfrm>
          <a:prstGeom prst="rect">
            <a:avLst/>
          </a:prstGeom>
          <a:noFill/>
          <a:ln>
            <a:noFill/>
          </a:ln>
        </p:spPr>
        <p:txBody>
          <a:bodyPr anchorCtr="0" anchor="t" bIns="30475" lIns="60950" spcFirstLastPara="1" rIns="60950" wrap="square" tIns="30475">
            <a:normAutofit fontScale="55000" lnSpcReduction="20000"/>
          </a:bodyPr>
          <a:lstStyle/>
          <a:p>
            <a:pPr indent="0" lvl="0" marL="0" marR="0" rtl="0" algn="ctr">
              <a:spcBef>
                <a:spcPts val="0"/>
              </a:spcBef>
              <a:spcAft>
                <a:spcPts val="0"/>
              </a:spcAft>
              <a:buClr>
                <a:srgbClr val="FFFFFF"/>
              </a:buClr>
              <a:buSzPct val="100000"/>
              <a:buFont typeface="Arial"/>
              <a:buNone/>
            </a:pPr>
            <a:r>
              <a:rPr b="1" lang="en-US" sz="2667">
                <a:solidFill>
                  <a:srgbClr val="FFFFFF"/>
                </a:solidFill>
                <a:latin typeface="Calibri"/>
                <a:ea typeface="Calibri"/>
                <a:cs typeface="Calibri"/>
                <a:sym typeface="Calibri"/>
              </a:rPr>
              <a:t>Prof. Anna De Liddo, </a:t>
            </a:r>
            <a:r>
              <a:rPr lang="en-US" sz="2667">
                <a:solidFill>
                  <a:srgbClr val="FFFFFF"/>
                </a:solidFill>
                <a:latin typeface="Calibri"/>
                <a:ea typeface="Calibri"/>
                <a:cs typeface="Calibri"/>
                <a:sym typeface="Calibri"/>
              </a:rPr>
              <a:t>Knowledge Media Institute, </a:t>
            </a:r>
            <a:endParaRPr/>
          </a:p>
          <a:p>
            <a:pPr indent="0" lvl="0" marL="0" marR="0" rtl="0" algn="ctr">
              <a:spcBef>
                <a:spcPts val="293"/>
              </a:spcBef>
              <a:spcAft>
                <a:spcPts val="0"/>
              </a:spcAft>
              <a:buClr>
                <a:srgbClr val="FFFFFF"/>
              </a:buClr>
              <a:buSzPct val="100000"/>
              <a:buFont typeface="Arial"/>
              <a:buNone/>
            </a:pPr>
            <a:r>
              <a:rPr lang="en-US" sz="2667">
                <a:solidFill>
                  <a:srgbClr val="FFFFFF"/>
                </a:solidFill>
                <a:latin typeface="Calibri"/>
                <a:ea typeface="Calibri"/>
                <a:cs typeface="Calibri"/>
                <a:sym typeface="Calibri"/>
              </a:rPr>
              <a:t>The Open University, UK</a:t>
            </a:r>
            <a:endParaRPr/>
          </a:p>
          <a:p>
            <a:pPr indent="0" lvl="0" marL="0" marR="0" rtl="0" algn="ctr">
              <a:spcBef>
                <a:spcPts val="235"/>
              </a:spcBef>
              <a:spcAft>
                <a:spcPts val="0"/>
              </a:spcAft>
              <a:buClr>
                <a:srgbClr val="FFFFFF"/>
              </a:buClr>
              <a:buSzPct val="100000"/>
              <a:buFont typeface="Arial"/>
              <a:buNone/>
            </a:pPr>
            <a:r>
              <a:rPr lang="en-US" sz="2133">
                <a:solidFill>
                  <a:srgbClr val="FFFFFF"/>
                </a:solidFill>
                <a:latin typeface="Calibri"/>
                <a:ea typeface="Calibri"/>
                <a:cs typeface="Calibri"/>
                <a:sym typeface="Calibri"/>
              </a:rPr>
              <a:t>Research Website: </a:t>
            </a:r>
            <a:r>
              <a:rPr b="1" i="1" lang="en-US" sz="2133">
                <a:solidFill>
                  <a:srgbClr val="FFFFFF"/>
                </a:solidFill>
                <a:latin typeface="Calibri"/>
                <a:ea typeface="Calibri"/>
                <a:cs typeface="Calibri"/>
                <a:sym typeface="Calibri"/>
              </a:rPr>
              <a:t>idea.kmi.open.ac.uk</a:t>
            </a:r>
            <a:endParaRPr b="1" i="1" sz="2133">
              <a:solidFill>
                <a:srgbClr val="FFFFFF"/>
              </a:solidFill>
              <a:latin typeface="Calibri"/>
              <a:ea typeface="Calibri"/>
              <a:cs typeface="Calibri"/>
              <a:sym typeface="Calibri"/>
            </a:endParaRPr>
          </a:p>
        </p:txBody>
      </p:sp>
      <p:pic>
        <p:nvPicPr>
          <p:cNvPr descr="OU_masterlogo_cmyk_29mm.eps" id="866" name="Google Shape;866;p21"/>
          <p:cNvPicPr preferRelativeResize="0"/>
          <p:nvPr/>
        </p:nvPicPr>
        <p:blipFill rotWithShape="1">
          <a:blip r:embed="rId7">
            <a:alphaModFix/>
          </a:blip>
          <a:srcRect b="0" l="0" r="0" t="0"/>
          <a:stretch/>
        </p:blipFill>
        <p:spPr>
          <a:xfrm>
            <a:off x="3911600" y="6151541"/>
            <a:ext cx="711200" cy="50630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22"/>
          <p:cNvSpPr txBox="1"/>
          <p:nvPr>
            <p:ph type="title"/>
          </p:nvPr>
        </p:nvSpPr>
        <p:spPr>
          <a:xfrm>
            <a:off x="304800" y="1955800"/>
            <a:ext cx="11582400" cy="2033160"/>
          </a:xfrm>
          <a:prstGeom prst="rect">
            <a:avLst/>
          </a:prstGeom>
          <a:noFill/>
          <a:ln>
            <a:noFill/>
          </a:ln>
        </p:spPr>
        <p:txBody>
          <a:bodyPr anchorCtr="0" anchor="ctr" bIns="60925" lIns="121900" spcFirstLastPara="1" rIns="121900" wrap="square" tIns="60925">
            <a:noAutofit/>
          </a:bodyPr>
          <a:lstStyle/>
          <a:p>
            <a:pPr indent="0" lvl="0" marL="0" rtl="0" algn="ctr">
              <a:spcBef>
                <a:spcPts val="0"/>
              </a:spcBef>
              <a:spcAft>
                <a:spcPts val="0"/>
              </a:spcAft>
              <a:buClr>
                <a:srgbClr val="404040"/>
              </a:buClr>
              <a:buSzPts val="4400"/>
              <a:buFont typeface="Lato Black"/>
              <a:buNone/>
            </a:pPr>
            <a:r>
              <a:rPr lang="en-US">
                <a:latin typeface="Lato Black"/>
                <a:ea typeface="Lato Black"/>
                <a:cs typeface="Lato Black"/>
                <a:sym typeface="Lato Black"/>
              </a:rPr>
              <a:t>New Modes of Engagement with </a:t>
            </a:r>
            <a:br>
              <a:rPr lang="en-US">
                <a:latin typeface="Lato Black"/>
                <a:ea typeface="Lato Black"/>
                <a:cs typeface="Lato Black"/>
                <a:sym typeface="Lato Black"/>
              </a:rPr>
            </a:br>
            <a:r>
              <a:rPr lang="en-US">
                <a:latin typeface="Lato Black"/>
                <a:ea typeface="Lato Black"/>
                <a:cs typeface="Lato Black"/>
                <a:sym typeface="Lato Black"/>
              </a:rPr>
              <a:t>Televised Political Debate through Audience Feedback </a:t>
            </a:r>
            <a:endParaRPr/>
          </a:p>
        </p:txBody>
      </p:sp>
      <p:pic>
        <p:nvPicPr>
          <p:cNvPr descr="Screen Shot 2017-06-28 at 12.28.19.png" id="873" name="Google Shape;873;p22"/>
          <p:cNvPicPr preferRelativeResize="0"/>
          <p:nvPr/>
        </p:nvPicPr>
        <p:blipFill rotWithShape="1">
          <a:blip r:embed="rId3">
            <a:alphaModFix/>
          </a:blip>
          <a:srcRect b="0" l="0" r="0" t="0"/>
          <a:stretch/>
        </p:blipFill>
        <p:spPr>
          <a:xfrm>
            <a:off x="3312074" y="763323"/>
            <a:ext cx="5331113" cy="1415168"/>
          </a:xfrm>
          <a:prstGeom prst="rect">
            <a:avLst/>
          </a:prstGeom>
          <a:noFill/>
          <a:ln>
            <a:noFill/>
          </a:ln>
        </p:spPr>
      </p:pic>
      <p:sp>
        <p:nvSpPr>
          <p:cNvPr id="874" name="Google Shape;874;p22"/>
          <p:cNvSpPr/>
          <p:nvPr/>
        </p:nvSpPr>
        <p:spPr>
          <a:xfrm>
            <a:off x="1727200" y="4424532"/>
            <a:ext cx="9132634" cy="943537"/>
          </a:xfrm>
          <a:prstGeom prst="rect">
            <a:avLst/>
          </a:prstGeom>
          <a:noFill/>
          <a:ln>
            <a:noFill/>
          </a:ln>
        </p:spPr>
        <p:txBody>
          <a:bodyPr anchorCtr="0" anchor="t" bIns="60925" lIns="121900" spcFirstLastPara="1" rIns="121900" wrap="square" tIns="60925">
            <a:spAutoFit/>
          </a:bodyPr>
          <a:lstStyle/>
          <a:p>
            <a:pPr indent="38102" lvl="0" marL="0" marR="0" rtl="0" algn="l">
              <a:spcBef>
                <a:spcPts val="0"/>
              </a:spcBef>
              <a:spcAft>
                <a:spcPts val="0"/>
              </a:spcAft>
              <a:buNone/>
            </a:pPr>
            <a:r>
              <a:rPr lang="en-US" sz="1333">
                <a:solidFill>
                  <a:srgbClr val="000000"/>
                </a:solidFill>
                <a:latin typeface="Times New Roman"/>
                <a:ea typeface="Times New Roman"/>
                <a:cs typeface="Times New Roman"/>
                <a:sym typeface="Times New Roman"/>
              </a:rPr>
              <a:t>De Liddo, A., Pluss, B., &amp; Ardito, A. (2020). Democratic Reflection: Nudging Citizens? Democratic Engagement with Political Election Debates (pp. 25–29). Presented at the Conference Companion Publication of the 2020 on Computer Supported Cooperative Work and Social Computing, New York, NY, USA: Association for Computing Machinery. http://doi.org/10.1145/3406865.3418562</a:t>
            </a:r>
            <a:endParaRPr sz="1333">
              <a:solidFill>
                <a:srgbClr val="000000"/>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23"/>
          <p:cNvSpPr txBox="1"/>
          <p:nvPr>
            <p:ph type="title"/>
          </p:nvPr>
        </p:nvSpPr>
        <p:spPr>
          <a:xfrm>
            <a:off x="609600" y="274639"/>
            <a:ext cx="10972800" cy="1143000"/>
          </a:xfrm>
          <a:prstGeom prst="rect">
            <a:avLst/>
          </a:prstGeom>
          <a:noFill/>
          <a:ln>
            <a:noFill/>
          </a:ln>
        </p:spPr>
        <p:txBody>
          <a:bodyPr anchorCtr="0" anchor="ctr" bIns="60925" lIns="121900" spcFirstLastPara="1" rIns="121900" wrap="square" tIns="60925">
            <a:normAutofit/>
          </a:bodyPr>
          <a:lstStyle/>
          <a:p>
            <a:pPr indent="0" lvl="0" marL="0" rtl="0" algn="l">
              <a:spcBef>
                <a:spcPts val="0"/>
              </a:spcBef>
              <a:spcAft>
                <a:spcPts val="0"/>
              </a:spcAft>
              <a:buClr>
                <a:srgbClr val="404040"/>
              </a:buClr>
              <a:buSzPts val="4400"/>
              <a:buFont typeface="Calibri"/>
              <a:buNone/>
            </a:pPr>
            <a:r>
              <a:rPr lang="en-US" sz="4267"/>
              <a:t>Setting the Problem</a:t>
            </a:r>
            <a:endParaRPr sz="4267"/>
          </a:p>
        </p:txBody>
      </p:sp>
      <p:sp>
        <p:nvSpPr>
          <p:cNvPr id="881" name="Google Shape;881;p23"/>
          <p:cNvSpPr txBox="1"/>
          <p:nvPr>
            <p:ph idx="1" type="body"/>
          </p:nvPr>
        </p:nvSpPr>
        <p:spPr>
          <a:xfrm>
            <a:off x="609600" y="1600201"/>
            <a:ext cx="10972800" cy="4525963"/>
          </a:xfrm>
          <a:prstGeom prst="rect">
            <a:avLst/>
          </a:prstGeom>
          <a:noFill/>
          <a:ln>
            <a:noFill/>
          </a:ln>
        </p:spPr>
        <p:txBody>
          <a:bodyPr anchorCtr="0" anchor="t" bIns="60925" lIns="121900" spcFirstLastPara="1" rIns="121900" wrap="square" tIns="60925">
            <a:normAutofit/>
          </a:bodyPr>
          <a:lstStyle/>
          <a:p>
            <a:pPr indent="0" lvl="0" marL="0" rtl="0" algn="l">
              <a:spcBef>
                <a:spcPts val="0"/>
              </a:spcBef>
              <a:spcAft>
                <a:spcPts val="0"/>
              </a:spcAft>
              <a:buClr>
                <a:srgbClr val="404040"/>
              </a:buClr>
              <a:buSzPts val="3200"/>
              <a:buNone/>
            </a:pPr>
            <a:r>
              <a:t/>
            </a:r>
            <a:endParaRPr sz="2933"/>
          </a:p>
          <a:p>
            <a:pPr indent="0" lvl="0" marL="0" rtl="0" algn="l">
              <a:spcBef>
                <a:spcPts val="853"/>
              </a:spcBef>
              <a:spcAft>
                <a:spcPts val="0"/>
              </a:spcAft>
              <a:buClr>
                <a:srgbClr val="404040"/>
              </a:buClr>
              <a:buSzPts val="3200"/>
              <a:buNone/>
            </a:pPr>
            <a:r>
              <a:rPr lang="en-US" sz="2933"/>
              <a:t>The way people engage with televised political debates today is progressively shifting </a:t>
            </a:r>
            <a:r>
              <a:rPr b="1" lang="en-US" sz="2933">
                <a:solidFill>
                  <a:srgbClr val="FF6600"/>
                </a:solidFill>
              </a:rPr>
              <a:t>form “passive” viewing </a:t>
            </a:r>
            <a:r>
              <a:rPr lang="en-US" sz="2933"/>
              <a:t>of a television programme, to </a:t>
            </a:r>
            <a:r>
              <a:rPr b="1" lang="en-US" sz="2933">
                <a:solidFill>
                  <a:srgbClr val="FF6600"/>
                </a:solidFill>
              </a:rPr>
              <a:t>“active” participation </a:t>
            </a:r>
            <a:r>
              <a:rPr lang="en-US" sz="2933"/>
              <a:t>to a multiple media event, also involving second screen interaction via social media </a:t>
            </a:r>
            <a:endParaRPr sz="2933"/>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pic>
        <p:nvPicPr>
          <p:cNvPr descr="images.jpeg" id="887" name="Google Shape;887;p24"/>
          <p:cNvPicPr preferRelativeResize="0"/>
          <p:nvPr/>
        </p:nvPicPr>
        <p:blipFill rotWithShape="1">
          <a:blip r:embed="rId3">
            <a:alphaModFix/>
          </a:blip>
          <a:srcRect b="0" l="0" r="0" t="0"/>
          <a:stretch/>
        </p:blipFill>
        <p:spPr>
          <a:xfrm>
            <a:off x="423334" y="1744134"/>
            <a:ext cx="4284133" cy="3369733"/>
          </a:xfrm>
          <a:prstGeom prst="rect">
            <a:avLst/>
          </a:prstGeom>
          <a:noFill/>
          <a:ln>
            <a:noFill/>
          </a:ln>
        </p:spPr>
      </p:pic>
      <p:sp>
        <p:nvSpPr>
          <p:cNvPr id="888" name="Google Shape;888;p24"/>
          <p:cNvSpPr txBox="1"/>
          <p:nvPr/>
        </p:nvSpPr>
        <p:spPr>
          <a:xfrm>
            <a:off x="519291" y="1217067"/>
            <a:ext cx="2370667" cy="492388"/>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rgbClr val="000000"/>
                </a:solidFill>
                <a:latin typeface="Calibri"/>
                <a:ea typeface="Calibri"/>
                <a:cs typeface="Calibri"/>
                <a:sym typeface="Calibri"/>
              </a:rPr>
              <a:t>The past….</a:t>
            </a:r>
            <a:endParaRPr sz="2400">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pic>
        <p:nvPicPr>
          <p:cNvPr descr="images.jpeg" id="894" name="Google Shape;894;p25"/>
          <p:cNvPicPr preferRelativeResize="0"/>
          <p:nvPr/>
        </p:nvPicPr>
        <p:blipFill rotWithShape="1">
          <a:blip r:embed="rId3">
            <a:alphaModFix/>
          </a:blip>
          <a:srcRect b="0" l="0" r="0" t="0"/>
          <a:stretch/>
        </p:blipFill>
        <p:spPr>
          <a:xfrm>
            <a:off x="423334" y="1744134"/>
            <a:ext cx="4284133" cy="3369733"/>
          </a:xfrm>
          <a:prstGeom prst="rect">
            <a:avLst/>
          </a:prstGeom>
          <a:noFill/>
          <a:ln>
            <a:noFill/>
          </a:ln>
        </p:spPr>
      </p:pic>
      <p:pic>
        <p:nvPicPr>
          <p:cNvPr descr="guy-yelling.-Photo-VividLife.me_.jpg" id="895" name="Google Shape;895;p25"/>
          <p:cNvPicPr preferRelativeResize="0"/>
          <p:nvPr/>
        </p:nvPicPr>
        <p:blipFill rotWithShape="1">
          <a:blip r:embed="rId4">
            <a:alphaModFix/>
          </a:blip>
          <a:srcRect b="0" l="0" r="0" t="0"/>
          <a:stretch/>
        </p:blipFill>
        <p:spPr>
          <a:xfrm>
            <a:off x="5633272" y="147611"/>
            <a:ext cx="3499440" cy="2560868"/>
          </a:xfrm>
          <a:prstGeom prst="rect">
            <a:avLst/>
          </a:prstGeom>
          <a:noFill/>
          <a:ln>
            <a:noFill/>
          </a:ln>
        </p:spPr>
      </p:pic>
      <p:sp>
        <p:nvSpPr>
          <p:cNvPr id="896" name="Google Shape;896;p25"/>
          <p:cNvSpPr/>
          <p:nvPr/>
        </p:nvSpPr>
        <p:spPr>
          <a:xfrm>
            <a:off x="2133601" y="801512"/>
            <a:ext cx="3319049" cy="784577"/>
          </a:xfrm>
          <a:prstGeom prst="bentArrow">
            <a:avLst>
              <a:gd fmla="val 29348" name="adj1"/>
              <a:gd fmla="val 18711" name="adj2"/>
              <a:gd fmla="val 25000" name="adj3"/>
              <a:gd fmla="val 43750" name="adj4"/>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000000"/>
              </a:solidFill>
              <a:latin typeface="Calibri"/>
              <a:ea typeface="Calibri"/>
              <a:cs typeface="Calibri"/>
              <a:sym typeface="Calibri"/>
            </a:endParaRPr>
          </a:p>
        </p:txBody>
      </p:sp>
      <p:sp>
        <p:nvSpPr>
          <p:cNvPr id="897" name="Google Shape;897;p25"/>
          <p:cNvSpPr txBox="1"/>
          <p:nvPr/>
        </p:nvSpPr>
        <p:spPr>
          <a:xfrm>
            <a:off x="3183469" y="211932"/>
            <a:ext cx="2370667" cy="492388"/>
          </a:xfrm>
          <a:prstGeom prst="rect">
            <a:avLst/>
          </a:prstGeom>
          <a:noFill/>
          <a:ln>
            <a:noFill/>
          </a:ln>
        </p:spPr>
        <p:txBody>
          <a:bodyPr anchorCtr="0" anchor="t" bIns="60925" lIns="121900" spcFirstLastPara="1" rIns="121900" wrap="square" tIns="60925">
            <a:spAutoFit/>
          </a:bodyPr>
          <a:lstStyle/>
          <a:p>
            <a:pPr indent="0" lvl="0" marL="0" marR="0" rtl="0" algn="r">
              <a:spcBef>
                <a:spcPts val="0"/>
              </a:spcBef>
              <a:spcAft>
                <a:spcPts val="0"/>
              </a:spcAft>
              <a:buNone/>
            </a:pPr>
            <a:r>
              <a:rPr lang="en-US" sz="2400">
                <a:solidFill>
                  <a:srgbClr val="000000"/>
                </a:solidFill>
                <a:latin typeface="Calibri"/>
                <a:ea typeface="Calibri"/>
                <a:cs typeface="Calibri"/>
                <a:sym typeface="Calibri"/>
              </a:rPr>
              <a:t>The present…</a:t>
            </a:r>
            <a:endParaRPr sz="2400">
              <a:solidFill>
                <a:srgbClr val="000000"/>
              </a:solidFill>
              <a:latin typeface="Calibri"/>
              <a:ea typeface="Calibri"/>
              <a:cs typeface="Calibri"/>
              <a:sym typeface="Calibri"/>
            </a:endParaRPr>
          </a:p>
        </p:txBody>
      </p:sp>
      <p:sp>
        <p:nvSpPr>
          <p:cNvPr id="898" name="Google Shape;898;p25"/>
          <p:cNvSpPr txBox="1"/>
          <p:nvPr/>
        </p:nvSpPr>
        <p:spPr>
          <a:xfrm>
            <a:off x="519291" y="1217067"/>
            <a:ext cx="2370667" cy="492388"/>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rgbClr val="000000"/>
                </a:solidFill>
                <a:latin typeface="Calibri"/>
                <a:ea typeface="Calibri"/>
                <a:cs typeface="Calibri"/>
                <a:sym typeface="Calibri"/>
              </a:rPr>
              <a:t>The past….</a:t>
            </a:r>
            <a:endParaRPr sz="2400">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pic>
        <p:nvPicPr>
          <p:cNvPr descr="images.jpeg" id="903" name="Google Shape;903;p26"/>
          <p:cNvPicPr preferRelativeResize="0"/>
          <p:nvPr/>
        </p:nvPicPr>
        <p:blipFill rotWithShape="1">
          <a:blip r:embed="rId3">
            <a:alphaModFix/>
          </a:blip>
          <a:srcRect b="0" l="0" r="0" t="0"/>
          <a:stretch/>
        </p:blipFill>
        <p:spPr>
          <a:xfrm>
            <a:off x="423334" y="1744134"/>
            <a:ext cx="4284133" cy="3369733"/>
          </a:xfrm>
          <a:prstGeom prst="rect">
            <a:avLst/>
          </a:prstGeom>
          <a:noFill/>
          <a:ln>
            <a:noFill/>
          </a:ln>
        </p:spPr>
      </p:pic>
      <p:pic>
        <p:nvPicPr>
          <p:cNvPr descr="PJ-AY787_bondsJ_G_20110110205751.jpeg" id="904" name="Google Shape;904;p26"/>
          <p:cNvPicPr preferRelativeResize="0"/>
          <p:nvPr/>
        </p:nvPicPr>
        <p:blipFill rotWithShape="1">
          <a:blip r:embed="rId4">
            <a:alphaModFix/>
          </a:blip>
          <a:srcRect b="0" l="0" r="0" t="0"/>
          <a:stretch/>
        </p:blipFill>
        <p:spPr>
          <a:xfrm>
            <a:off x="7006500" y="3429000"/>
            <a:ext cx="5050033" cy="3369733"/>
          </a:xfrm>
          <a:prstGeom prst="rect">
            <a:avLst/>
          </a:prstGeom>
          <a:noFill/>
          <a:ln>
            <a:noFill/>
          </a:ln>
        </p:spPr>
      </p:pic>
      <p:pic>
        <p:nvPicPr>
          <p:cNvPr descr="guy-yelling.-Photo-VividLife.me_.jpg" id="905" name="Google Shape;905;p26"/>
          <p:cNvPicPr preferRelativeResize="0"/>
          <p:nvPr/>
        </p:nvPicPr>
        <p:blipFill rotWithShape="1">
          <a:blip r:embed="rId5">
            <a:alphaModFix/>
          </a:blip>
          <a:srcRect b="0" l="0" r="0" t="0"/>
          <a:stretch/>
        </p:blipFill>
        <p:spPr>
          <a:xfrm>
            <a:off x="5633272" y="147611"/>
            <a:ext cx="3499440" cy="2560868"/>
          </a:xfrm>
          <a:prstGeom prst="rect">
            <a:avLst/>
          </a:prstGeom>
          <a:noFill/>
          <a:ln>
            <a:noFill/>
          </a:ln>
        </p:spPr>
      </p:pic>
      <p:sp>
        <p:nvSpPr>
          <p:cNvPr id="906" name="Google Shape;906;p26"/>
          <p:cNvSpPr/>
          <p:nvPr/>
        </p:nvSpPr>
        <p:spPr>
          <a:xfrm>
            <a:off x="2133601" y="801512"/>
            <a:ext cx="3319049" cy="784577"/>
          </a:xfrm>
          <a:prstGeom prst="bentArrow">
            <a:avLst>
              <a:gd fmla="val 29348" name="adj1"/>
              <a:gd fmla="val 18711" name="adj2"/>
              <a:gd fmla="val 25000" name="adj3"/>
              <a:gd fmla="val 43750" name="adj4"/>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000000"/>
              </a:solidFill>
              <a:latin typeface="Calibri"/>
              <a:ea typeface="Calibri"/>
              <a:cs typeface="Calibri"/>
              <a:sym typeface="Calibri"/>
            </a:endParaRPr>
          </a:p>
        </p:txBody>
      </p:sp>
      <p:sp>
        <p:nvSpPr>
          <p:cNvPr id="907" name="Google Shape;907;p26"/>
          <p:cNvSpPr/>
          <p:nvPr/>
        </p:nvSpPr>
        <p:spPr>
          <a:xfrm flipH="1" rot="10800000">
            <a:off x="6005689" y="2877813"/>
            <a:ext cx="1241777" cy="2416676"/>
          </a:xfrm>
          <a:prstGeom prst="bentArrow">
            <a:avLst>
              <a:gd fmla="val 15604" name="adj1"/>
              <a:gd fmla="val 18711" name="adj2"/>
              <a:gd fmla="val 25000" name="adj3"/>
              <a:gd fmla="val 43750" name="adj4"/>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000000"/>
              </a:solidFill>
              <a:latin typeface="Calibri"/>
              <a:ea typeface="Calibri"/>
              <a:cs typeface="Calibri"/>
              <a:sym typeface="Calibri"/>
            </a:endParaRPr>
          </a:p>
        </p:txBody>
      </p:sp>
      <p:sp>
        <p:nvSpPr>
          <p:cNvPr id="908" name="Google Shape;908;p26"/>
          <p:cNvSpPr txBox="1"/>
          <p:nvPr/>
        </p:nvSpPr>
        <p:spPr>
          <a:xfrm>
            <a:off x="3183469" y="211932"/>
            <a:ext cx="2370667" cy="492388"/>
          </a:xfrm>
          <a:prstGeom prst="rect">
            <a:avLst/>
          </a:prstGeom>
          <a:noFill/>
          <a:ln>
            <a:noFill/>
          </a:ln>
        </p:spPr>
        <p:txBody>
          <a:bodyPr anchorCtr="0" anchor="t" bIns="60925" lIns="121900" spcFirstLastPara="1" rIns="121900" wrap="square" tIns="60925">
            <a:spAutoFit/>
          </a:bodyPr>
          <a:lstStyle/>
          <a:p>
            <a:pPr indent="0" lvl="0" marL="0" marR="0" rtl="0" algn="r">
              <a:spcBef>
                <a:spcPts val="0"/>
              </a:spcBef>
              <a:spcAft>
                <a:spcPts val="0"/>
              </a:spcAft>
              <a:buNone/>
            </a:pPr>
            <a:r>
              <a:rPr lang="en-US" sz="2400">
                <a:solidFill>
                  <a:srgbClr val="000000"/>
                </a:solidFill>
                <a:latin typeface="Calibri"/>
                <a:ea typeface="Calibri"/>
                <a:cs typeface="Calibri"/>
                <a:sym typeface="Calibri"/>
              </a:rPr>
              <a:t>The present…</a:t>
            </a:r>
            <a:endParaRPr sz="2400">
              <a:solidFill>
                <a:srgbClr val="000000"/>
              </a:solidFill>
              <a:latin typeface="Calibri"/>
              <a:ea typeface="Calibri"/>
              <a:cs typeface="Calibri"/>
              <a:sym typeface="Calibri"/>
            </a:endParaRPr>
          </a:p>
        </p:txBody>
      </p:sp>
      <p:sp>
        <p:nvSpPr>
          <p:cNvPr id="909" name="Google Shape;909;p26"/>
          <p:cNvSpPr txBox="1"/>
          <p:nvPr/>
        </p:nvSpPr>
        <p:spPr>
          <a:xfrm>
            <a:off x="519291" y="1217067"/>
            <a:ext cx="2370667" cy="492388"/>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rgbClr val="000000"/>
                </a:solidFill>
                <a:latin typeface="Calibri"/>
                <a:ea typeface="Calibri"/>
                <a:cs typeface="Calibri"/>
                <a:sym typeface="Calibri"/>
              </a:rPr>
              <a:t>The past….</a:t>
            </a:r>
            <a:endParaRPr sz="2400">
              <a:solidFill>
                <a:srgbClr val="000000"/>
              </a:solidFill>
              <a:latin typeface="Calibri"/>
              <a:ea typeface="Calibri"/>
              <a:cs typeface="Calibri"/>
              <a:sym typeface="Calibri"/>
            </a:endParaRPr>
          </a:p>
        </p:txBody>
      </p:sp>
      <p:sp>
        <p:nvSpPr>
          <p:cNvPr id="910" name="Google Shape;910;p26"/>
          <p:cNvSpPr txBox="1"/>
          <p:nvPr/>
        </p:nvSpPr>
        <p:spPr>
          <a:xfrm>
            <a:off x="8365069" y="2730202"/>
            <a:ext cx="3826932" cy="1600384"/>
          </a:xfrm>
          <a:prstGeom prst="rect">
            <a:avLst/>
          </a:prstGeom>
          <a:noFill/>
          <a:ln>
            <a:noFill/>
          </a:ln>
        </p:spPr>
        <p:txBody>
          <a:bodyPr anchorCtr="0" anchor="t" bIns="60925" lIns="121900" spcFirstLastPara="1" rIns="121900" wrap="square" tIns="60925">
            <a:spAutoFit/>
          </a:bodyPr>
          <a:lstStyle/>
          <a:p>
            <a:pPr indent="0" lvl="0" marL="0" marR="0" rtl="0" algn="r">
              <a:spcBef>
                <a:spcPts val="0"/>
              </a:spcBef>
              <a:spcAft>
                <a:spcPts val="0"/>
              </a:spcAft>
              <a:buNone/>
            </a:pPr>
            <a:r>
              <a:rPr b="1" lang="en-US" sz="4800">
                <a:solidFill>
                  <a:srgbClr val="000000"/>
                </a:solidFill>
                <a:latin typeface="Calibri"/>
                <a:ea typeface="Calibri"/>
                <a:cs typeface="Calibri"/>
                <a:sym typeface="Calibri"/>
              </a:rPr>
              <a:t>?</a:t>
            </a:r>
            <a:r>
              <a:rPr b="1" lang="en-US" sz="2400">
                <a:solidFill>
                  <a:srgbClr val="000000"/>
                </a:solidFill>
                <a:latin typeface="Calibri"/>
                <a:ea typeface="Calibri"/>
                <a:cs typeface="Calibri"/>
                <a:sym typeface="Calibri"/>
              </a:rPr>
              <a:t>The Future</a:t>
            </a:r>
            <a:r>
              <a:rPr b="1" lang="en-US" sz="4800">
                <a:solidFill>
                  <a:srgbClr val="000000"/>
                </a:solidFill>
                <a:latin typeface="Calibri"/>
                <a:ea typeface="Calibri"/>
                <a:cs typeface="Calibri"/>
                <a:sym typeface="Calibri"/>
              </a:rPr>
              <a:t>? </a:t>
            </a:r>
            <a:endParaRPr sz="2400">
              <a:solidFill>
                <a:srgbClr val="000000"/>
              </a:solidFill>
              <a:latin typeface="Calibri"/>
              <a:ea typeface="Calibri"/>
              <a:cs typeface="Calibri"/>
              <a:sym typeface="Calibri"/>
            </a:endParaRPr>
          </a:p>
          <a:p>
            <a:pPr indent="0" lvl="0" marL="0" marR="0" rtl="0" algn="r">
              <a:spcBef>
                <a:spcPts val="0"/>
              </a:spcBef>
              <a:spcAft>
                <a:spcPts val="0"/>
              </a:spcAft>
              <a:buNone/>
            </a:pPr>
            <a:r>
              <a:t/>
            </a:r>
            <a:endParaRPr b="1" sz="4800">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27"/>
          <p:cNvSpPr txBox="1"/>
          <p:nvPr>
            <p:ph type="title"/>
          </p:nvPr>
        </p:nvSpPr>
        <p:spPr>
          <a:xfrm>
            <a:off x="609600" y="274639"/>
            <a:ext cx="10972800" cy="1143000"/>
          </a:xfrm>
          <a:prstGeom prst="rect">
            <a:avLst/>
          </a:prstGeom>
          <a:noFill/>
          <a:ln>
            <a:noFill/>
          </a:ln>
        </p:spPr>
        <p:txBody>
          <a:bodyPr anchorCtr="0" anchor="ctr" bIns="60925" lIns="121900" spcFirstLastPara="1" rIns="121900" wrap="square" tIns="60925">
            <a:normAutofit/>
          </a:bodyPr>
          <a:lstStyle/>
          <a:p>
            <a:pPr indent="0" lvl="0" marL="0" rtl="0" algn="l">
              <a:spcBef>
                <a:spcPts val="0"/>
              </a:spcBef>
              <a:spcAft>
                <a:spcPts val="0"/>
              </a:spcAft>
              <a:buClr>
                <a:srgbClr val="404040"/>
              </a:buClr>
              <a:buSzPts val="2800"/>
              <a:buFont typeface="Calibri"/>
              <a:buNone/>
            </a:pPr>
            <a:r>
              <a:rPr lang="en-US" sz="3734">
                <a:solidFill>
                  <a:srgbClr val="404040"/>
                </a:solidFill>
              </a:rPr>
              <a:t>Research Questions:</a:t>
            </a:r>
            <a:endParaRPr/>
          </a:p>
        </p:txBody>
      </p:sp>
      <p:sp>
        <p:nvSpPr>
          <p:cNvPr id="917" name="Google Shape;917;p27"/>
          <p:cNvSpPr txBox="1"/>
          <p:nvPr/>
        </p:nvSpPr>
        <p:spPr>
          <a:xfrm>
            <a:off x="609600" y="1417639"/>
            <a:ext cx="10007200" cy="3816375"/>
          </a:xfrm>
          <a:prstGeom prst="rect">
            <a:avLst/>
          </a:prstGeom>
          <a:noFill/>
          <a:ln>
            <a:noFill/>
          </a:ln>
        </p:spPr>
        <p:txBody>
          <a:bodyPr anchorCtr="0" anchor="t" bIns="60925" lIns="121900" spcFirstLastPara="1" rIns="121900" wrap="square" tIns="60925">
            <a:spAutoFit/>
          </a:bodyPr>
          <a:lstStyle/>
          <a:p>
            <a:pPr indent="-381019" lvl="0" marL="381019" marR="0" rtl="0" algn="l">
              <a:spcBef>
                <a:spcPts val="0"/>
              </a:spcBef>
              <a:spcAft>
                <a:spcPts val="0"/>
              </a:spcAft>
              <a:buClr>
                <a:srgbClr val="404040"/>
              </a:buClr>
              <a:buSzPts val="1800"/>
              <a:buFont typeface="Arial"/>
              <a:buChar char="•"/>
            </a:pPr>
            <a:r>
              <a:rPr lang="en-US" sz="2400">
                <a:solidFill>
                  <a:srgbClr val="404040"/>
                </a:solidFill>
                <a:latin typeface="Lato"/>
                <a:ea typeface="Lato"/>
                <a:cs typeface="Lato"/>
                <a:sym typeface="Lato"/>
              </a:rPr>
              <a:t>Is the current “</a:t>
            </a:r>
            <a:r>
              <a:rPr b="1" lang="en-US" sz="2400">
                <a:solidFill>
                  <a:srgbClr val="000000"/>
                </a:solidFill>
                <a:latin typeface="Lato"/>
                <a:ea typeface="Lato"/>
                <a:cs typeface="Lato"/>
                <a:sym typeface="Lato"/>
              </a:rPr>
              <a:t>participation experience</a:t>
            </a:r>
            <a:r>
              <a:rPr lang="en-US" sz="2400">
                <a:solidFill>
                  <a:srgbClr val="404040"/>
                </a:solidFill>
                <a:latin typeface="Lato"/>
                <a:ea typeface="Lato"/>
                <a:cs typeface="Lato"/>
                <a:sym typeface="Lato"/>
              </a:rPr>
              <a:t>” with political debates really informative? And to what extent does it improves citizens’ confidence about the issues discussed? </a:t>
            </a:r>
            <a:endParaRPr sz="2400">
              <a:solidFill>
                <a:srgbClr val="000000"/>
              </a:solidFill>
              <a:latin typeface="Calibri"/>
              <a:ea typeface="Calibri"/>
              <a:cs typeface="Calibri"/>
              <a:sym typeface="Calibri"/>
            </a:endParaRPr>
          </a:p>
          <a:p>
            <a:pPr indent="-228611" lvl="0" marL="381019" marR="0" rtl="0" algn="l">
              <a:spcBef>
                <a:spcPts val="0"/>
              </a:spcBef>
              <a:spcAft>
                <a:spcPts val="0"/>
              </a:spcAft>
              <a:buNone/>
            </a:pPr>
            <a:r>
              <a:t/>
            </a:r>
            <a:endParaRPr sz="2400">
              <a:solidFill>
                <a:srgbClr val="404040"/>
              </a:solidFill>
              <a:latin typeface="Lato"/>
              <a:ea typeface="Lato"/>
              <a:cs typeface="Lato"/>
              <a:sym typeface="Lato"/>
            </a:endParaRPr>
          </a:p>
          <a:p>
            <a:pPr indent="-381019" lvl="0" marL="381019" marR="0" rtl="0" algn="l">
              <a:spcBef>
                <a:spcPts val="0"/>
              </a:spcBef>
              <a:spcAft>
                <a:spcPts val="0"/>
              </a:spcAft>
              <a:buClr>
                <a:srgbClr val="404040"/>
              </a:buClr>
              <a:buSzPts val="1800"/>
              <a:buFont typeface="Arial"/>
              <a:buChar char="•"/>
            </a:pPr>
            <a:r>
              <a:rPr lang="en-US" sz="2400">
                <a:solidFill>
                  <a:srgbClr val="404040"/>
                </a:solidFill>
                <a:latin typeface="Lato"/>
                <a:ea typeface="Lato"/>
                <a:cs typeface="Lato"/>
                <a:sym typeface="Lato"/>
              </a:rPr>
              <a:t>Do social media voices truly capture the richness of citizens’ reactions to political debates? </a:t>
            </a:r>
            <a:endParaRPr sz="2400">
              <a:solidFill>
                <a:srgbClr val="000000"/>
              </a:solidFill>
              <a:latin typeface="Calibri"/>
              <a:ea typeface="Calibri"/>
              <a:cs typeface="Calibri"/>
              <a:sym typeface="Calibri"/>
            </a:endParaRPr>
          </a:p>
          <a:p>
            <a:pPr indent="-228611" lvl="0" marL="381019" marR="0" rtl="0" algn="l">
              <a:spcBef>
                <a:spcPts val="0"/>
              </a:spcBef>
              <a:spcAft>
                <a:spcPts val="0"/>
              </a:spcAft>
              <a:buNone/>
            </a:pPr>
            <a:r>
              <a:t/>
            </a:r>
            <a:endParaRPr sz="2400">
              <a:solidFill>
                <a:srgbClr val="404040"/>
              </a:solidFill>
              <a:latin typeface="Lato"/>
              <a:ea typeface="Lato"/>
              <a:cs typeface="Lato"/>
              <a:sym typeface="Lato"/>
            </a:endParaRPr>
          </a:p>
          <a:p>
            <a:pPr indent="-381019" lvl="0" marL="381019" marR="0" rtl="0" algn="l">
              <a:spcBef>
                <a:spcPts val="0"/>
              </a:spcBef>
              <a:spcAft>
                <a:spcPts val="0"/>
              </a:spcAft>
              <a:buClr>
                <a:srgbClr val="000000"/>
              </a:buClr>
              <a:buSzPts val="1800"/>
              <a:buFont typeface="Arial"/>
              <a:buChar char="•"/>
            </a:pPr>
            <a:r>
              <a:rPr b="1" lang="en-US" sz="2400">
                <a:solidFill>
                  <a:srgbClr val="000000"/>
                </a:solidFill>
                <a:latin typeface="Lato"/>
                <a:ea typeface="Lato"/>
                <a:cs typeface="Lato"/>
                <a:sym typeface="Lato"/>
              </a:rPr>
              <a:t>What could we learn about the audience of political election debate</a:t>
            </a:r>
            <a:r>
              <a:rPr lang="en-US" sz="2400">
                <a:solidFill>
                  <a:srgbClr val="404040"/>
                </a:solidFill>
                <a:latin typeface="Lato"/>
                <a:ea typeface="Lato"/>
                <a:cs typeface="Lato"/>
                <a:sym typeface="Lato"/>
              </a:rPr>
              <a:t>, and about the debate as media event, if we </a:t>
            </a:r>
            <a:r>
              <a:rPr b="1" lang="en-US" sz="2400">
                <a:solidFill>
                  <a:srgbClr val="000000"/>
                </a:solidFill>
                <a:latin typeface="Lato"/>
                <a:ea typeface="Lato"/>
                <a:cs typeface="Lato"/>
                <a:sym typeface="Lato"/>
              </a:rPr>
              <a:t>had better analytical tools to scrutinize audience’s understanding and reactions</a:t>
            </a:r>
            <a:r>
              <a:rPr lang="en-US" sz="2400">
                <a:solidFill>
                  <a:srgbClr val="404040"/>
                </a:solidFill>
                <a:latin typeface="Lato"/>
                <a:ea typeface="Lato"/>
                <a:cs typeface="Lato"/>
                <a:sym typeface="Lato"/>
              </a:rPr>
              <a:t>? </a:t>
            </a:r>
            <a:endParaRPr sz="2400">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28"/>
          <p:cNvSpPr txBox="1"/>
          <p:nvPr>
            <p:ph type="title"/>
          </p:nvPr>
        </p:nvSpPr>
        <p:spPr>
          <a:xfrm>
            <a:off x="838200" y="613085"/>
            <a:ext cx="10515600" cy="77421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B31212"/>
              </a:buClr>
              <a:buSzPts val="2800"/>
              <a:buFont typeface="Calibri"/>
              <a:buNone/>
            </a:pPr>
            <a:r>
              <a:rPr lang="en-US" sz="4267"/>
              <a:t>Concept and Technology</a:t>
            </a:r>
            <a:endParaRPr sz="4267"/>
          </a:p>
        </p:txBody>
      </p:sp>
      <p:sp>
        <p:nvSpPr>
          <p:cNvPr id="923" name="Google Shape;923;p28"/>
          <p:cNvSpPr txBox="1"/>
          <p:nvPr>
            <p:ph idx="1" type="body"/>
          </p:nvPr>
        </p:nvSpPr>
        <p:spPr>
          <a:xfrm>
            <a:off x="685800" y="2006600"/>
            <a:ext cx="10515600" cy="4351338"/>
          </a:xfrm>
          <a:prstGeom prst="rect">
            <a:avLst/>
          </a:prstGeom>
          <a:noFill/>
          <a:ln>
            <a:noFill/>
          </a:ln>
        </p:spPr>
        <p:txBody>
          <a:bodyPr anchorCtr="0" anchor="t" bIns="45700" lIns="91425" spcFirstLastPara="1" rIns="91425" wrap="square" tIns="45700">
            <a:normAutofit/>
          </a:bodyPr>
          <a:lstStyle/>
          <a:p>
            <a:pPr indent="-228611" lvl="0" marL="228611" rtl="0" algn="l">
              <a:lnSpc>
                <a:spcPct val="90000"/>
              </a:lnSpc>
              <a:spcBef>
                <a:spcPts val="0"/>
              </a:spcBef>
              <a:spcAft>
                <a:spcPts val="0"/>
              </a:spcAft>
              <a:buClr>
                <a:srgbClr val="595959"/>
              </a:buClr>
              <a:buSzPts val="2400"/>
              <a:buChar char="•"/>
            </a:pPr>
            <a:r>
              <a:rPr b="1" lang="en-US" sz="2533"/>
              <a:t>Democratic Reflections</a:t>
            </a:r>
            <a:r>
              <a:rPr lang="en-US" sz="2533"/>
              <a:t>, is an innovative audience feedback tool that allows people watching a testimonial video, to instantly express their inner cognitive and emotional reactions to the viewing experience. </a:t>
            </a:r>
            <a:endParaRPr sz="2533"/>
          </a:p>
          <a:p>
            <a:pPr indent="-76204" lvl="0" marL="228611" rtl="0" algn="l">
              <a:lnSpc>
                <a:spcPct val="90000"/>
              </a:lnSpc>
              <a:spcBef>
                <a:spcPts val="1000"/>
              </a:spcBef>
              <a:spcAft>
                <a:spcPts val="0"/>
              </a:spcAft>
              <a:buClr>
                <a:srgbClr val="595959"/>
              </a:buClr>
              <a:buSzPts val="2400"/>
              <a:buNone/>
            </a:pPr>
            <a:r>
              <a:t/>
            </a:r>
            <a:endParaRPr sz="2533"/>
          </a:p>
          <a:p>
            <a:pPr indent="-228611" lvl="0" marL="228611" rtl="0" algn="l">
              <a:lnSpc>
                <a:spcPct val="90000"/>
              </a:lnSpc>
              <a:spcBef>
                <a:spcPts val="1000"/>
              </a:spcBef>
              <a:spcAft>
                <a:spcPts val="0"/>
              </a:spcAft>
              <a:buClr>
                <a:srgbClr val="595959"/>
              </a:buClr>
              <a:buSzPts val="2400"/>
              <a:buChar char="•"/>
            </a:pPr>
            <a:r>
              <a:rPr lang="en-US" sz="2533"/>
              <a:t>From this personal interaction, the tool creates a blueprint of both the personal and collective experience viewers are going through, which is then used to generate a series of </a:t>
            </a:r>
            <a:r>
              <a:rPr b="1" lang="en-US" sz="2533"/>
              <a:t>analytics and visualisations to enhance personal learning and reflection</a:t>
            </a:r>
            <a:r>
              <a:rPr lang="en-US" sz="2533"/>
              <a:t>. </a:t>
            </a:r>
            <a:endParaRPr sz="2533"/>
          </a:p>
          <a:p>
            <a:pPr indent="-76204" lvl="0" marL="228611" rtl="0" algn="l">
              <a:lnSpc>
                <a:spcPct val="90000"/>
              </a:lnSpc>
              <a:spcBef>
                <a:spcPts val="1000"/>
              </a:spcBef>
              <a:spcAft>
                <a:spcPts val="0"/>
              </a:spcAft>
              <a:buClr>
                <a:srgbClr val="595959"/>
              </a:buClr>
              <a:buSzPts val="2400"/>
              <a:buNone/>
            </a:pPr>
            <a:r>
              <a:t/>
            </a:r>
            <a:endParaRPr sz="2533"/>
          </a:p>
        </p:txBody>
      </p:sp>
      <p:pic>
        <p:nvPicPr>
          <p:cNvPr descr="Screen Shot 2017-06-28 at 12.28.19.png" id="924" name="Google Shape;924;p28"/>
          <p:cNvPicPr preferRelativeResize="0"/>
          <p:nvPr/>
        </p:nvPicPr>
        <p:blipFill rotWithShape="1">
          <a:blip r:embed="rId3">
            <a:alphaModFix/>
          </a:blip>
          <a:srcRect b="0" l="0" r="0" t="0"/>
          <a:stretch/>
        </p:blipFill>
        <p:spPr>
          <a:xfrm>
            <a:off x="6858000" y="559370"/>
            <a:ext cx="3932787" cy="10439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pic>
        <p:nvPicPr>
          <p:cNvPr descr="Graphical user interface&#10;&#10;Description automatically generated" id="930" name="Google Shape;930;p29"/>
          <p:cNvPicPr preferRelativeResize="0"/>
          <p:nvPr>
            <p:ph idx="1" type="body"/>
          </p:nvPr>
        </p:nvPicPr>
        <p:blipFill rotWithShape="1">
          <a:blip r:embed="rId3">
            <a:alphaModFix/>
          </a:blip>
          <a:srcRect b="0" l="0" r="863" t="1367"/>
          <a:stretch/>
        </p:blipFill>
        <p:spPr>
          <a:xfrm>
            <a:off x="514775" y="826347"/>
            <a:ext cx="10877973" cy="6072293"/>
          </a:xfrm>
          <a:prstGeom prst="rect">
            <a:avLst/>
          </a:prstGeom>
          <a:noFill/>
          <a:ln>
            <a:noFill/>
          </a:ln>
        </p:spPr>
      </p:pic>
      <p:pic>
        <p:nvPicPr>
          <p:cNvPr descr="Screen Shot 2017-06-28 at 12.28.19.png" id="931" name="Google Shape;931;p29"/>
          <p:cNvPicPr preferRelativeResize="0"/>
          <p:nvPr/>
        </p:nvPicPr>
        <p:blipFill rotWithShape="1">
          <a:blip r:embed="rId4">
            <a:alphaModFix/>
          </a:blip>
          <a:srcRect b="0" l="0" r="0" t="0"/>
          <a:stretch/>
        </p:blipFill>
        <p:spPr>
          <a:xfrm>
            <a:off x="2334630" y="4884443"/>
            <a:ext cx="3504191" cy="930204"/>
          </a:xfrm>
          <a:prstGeom prst="rect">
            <a:avLst/>
          </a:prstGeom>
          <a:noFill/>
          <a:ln>
            <a:noFill/>
          </a:ln>
        </p:spPr>
      </p:pic>
      <p:sp>
        <p:nvSpPr>
          <p:cNvPr id="932" name="Google Shape;932;p29"/>
          <p:cNvSpPr/>
          <p:nvPr/>
        </p:nvSpPr>
        <p:spPr>
          <a:xfrm>
            <a:off x="189653" y="1"/>
            <a:ext cx="11758507" cy="779711"/>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4267">
                <a:solidFill>
                  <a:srgbClr val="404040"/>
                </a:solidFill>
                <a:latin typeface="Lato"/>
                <a:ea typeface="Lato"/>
                <a:cs typeface="Lato"/>
                <a:sym typeface="Lato"/>
              </a:rPr>
              <a:t>Democratic Reflection’s Interactive Experience</a:t>
            </a:r>
            <a:endParaRPr sz="4267">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3"/>
          <p:cNvSpPr/>
          <p:nvPr/>
        </p:nvSpPr>
        <p:spPr>
          <a:xfrm>
            <a:off x="6823992" y="1638287"/>
            <a:ext cx="1836351" cy="477680"/>
          </a:xfrm>
          <a:custGeom>
            <a:rect b="b" l="l" r="r" t="t"/>
            <a:pathLst>
              <a:path extrusionOk="0" h="423194" w="1798572">
                <a:moveTo>
                  <a:pt x="83128" y="60457"/>
                </a:moveTo>
                <a:lnTo>
                  <a:pt x="1730559" y="0"/>
                </a:lnTo>
                <a:lnTo>
                  <a:pt x="1798572" y="226711"/>
                </a:lnTo>
                <a:lnTo>
                  <a:pt x="0" y="423194"/>
                </a:lnTo>
                <a:lnTo>
                  <a:pt x="83128" y="60457"/>
                </a:lnTo>
                <a:close/>
              </a:path>
            </a:pathLst>
          </a:custGeom>
          <a:solidFill>
            <a:schemeClr val="accent4"/>
          </a:solidFill>
          <a:ln cap="flat" cmpd="sng" w="25400">
            <a:solidFill>
              <a:srgbClr val="006B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EFF"/>
              </a:solidFill>
              <a:latin typeface="Arial"/>
              <a:ea typeface="Arial"/>
              <a:cs typeface="Arial"/>
              <a:sym typeface="Arial"/>
            </a:endParaRPr>
          </a:p>
        </p:txBody>
      </p:sp>
      <p:sp>
        <p:nvSpPr>
          <p:cNvPr id="636" name="Google Shape;636;p3"/>
          <p:cNvSpPr/>
          <p:nvPr/>
        </p:nvSpPr>
        <p:spPr>
          <a:xfrm rot="-384117">
            <a:off x="1088199" y="1668980"/>
            <a:ext cx="705183" cy="267984"/>
          </a:xfrm>
          <a:prstGeom prst="rect">
            <a:avLst/>
          </a:prstGeom>
          <a:solidFill>
            <a:schemeClr val="accent6"/>
          </a:solidFill>
          <a:ln cap="flat" cmpd="sng" w="25400">
            <a:solidFill>
              <a:srgbClr val="006B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EFF"/>
              </a:solidFill>
              <a:latin typeface="Arial"/>
              <a:ea typeface="Arial"/>
              <a:cs typeface="Arial"/>
              <a:sym typeface="Arial"/>
            </a:endParaRPr>
          </a:p>
        </p:txBody>
      </p:sp>
      <p:sp>
        <p:nvSpPr>
          <p:cNvPr id="637" name="Google Shape;637;p3"/>
          <p:cNvSpPr txBox="1"/>
          <p:nvPr/>
        </p:nvSpPr>
        <p:spPr>
          <a:xfrm>
            <a:off x="1072202" y="916177"/>
            <a:ext cx="10495181"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How to participate</a:t>
            </a:r>
            <a:endParaRPr b="0" i="0" sz="1800" u="none" cap="none" strike="noStrike">
              <a:solidFill>
                <a:srgbClr val="000000"/>
              </a:solidFill>
              <a:latin typeface="Arial"/>
              <a:ea typeface="Arial"/>
              <a:cs typeface="Arial"/>
              <a:sym typeface="Arial"/>
            </a:endParaRPr>
          </a:p>
        </p:txBody>
      </p:sp>
      <p:sp>
        <p:nvSpPr>
          <p:cNvPr id="638" name="Google Shape;638;p3"/>
          <p:cNvSpPr txBox="1"/>
          <p:nvPr/>
        </p:nvSpPr>
        <p:spPr>
          <a:xfrm>
            <a:off x="6898158" y="1656477"/>
            <a:ext cx="4315061"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EFF"/>
                </a:solidFill>
                <a:latin typeface="Arial"/>
                <a:ea typeface="Arial"/>
                <a:cs typeface="Arial"/>
                <a:sym typeface="Arial"/>
              </a:rPr>
              <a:t>Mentimeter survey</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For feedback on the presented tools</a:t>
            </a:r>
            <a:endParaRPr/>
          </a:p>
        </p:txBody>
      </p:sp>
      <p:sp>
        <p:nvSpPr>
          <p:cNvPr id="639" name="Google Shape;639;p3"/>
          <p:cNvSpPr txBox="1"/>
          <p:nvPr/>
        </p:nvSpPr>
        <p:spPr>
          <a:xfrm>
            <a:off x="1072202" y="1667083"/>
            <a:ext cx="4315061"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EFF"/>
                </a:solidFill>
                <a:latin typeface="Arial"/>
                <a:ea typeface="Arial"/>
                <a:cs typeface="Arial"/>
                <a:sym typeface="Arial"/>
              </a:rPr>
              <a:t> QnA </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For questions during the presentations to answered at the end by the presenters</a:t>
            </a:r>
            <a:endParaRPr/>
          </a:p>
        </p:txBody>
      </p:sp>
      <p:sp>
        <p:nvSpPr>
          <p:cNvPr id="640" name="Google Shape;640;p3"/>
          <p:cNvSpPr txBox="1"/>
          <p:nvPr/>
        </p:nvSpPr>
        <p:spPr>
          <a:xfrm>
            <a:off x="6849077" y="2693642"/>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Join at menti.com | use code 69 06 83 8</a:t>
            </a:r>
            <a:endParaRPr b="0" i="0" sz="1400" u="none" cap="none" strike="noStrike">
              <a:solidFill>
                <a:srgbClr val="000000"/>
              </a:solidFill>
              <a:latin typeface="Arial"/>
              <a:ea typeface="Arial"/>
              <a:cs typeface="Arial"/>
              <a:sym typeface="Arial"/>
            </a:endParaRPr>
          </a:p>
        </p:txBody>
      </p:sp>
      <p:pic>
        <p:nvPicPr>
          <p:cNvPr id="641" name="Google Shape;641;p3"/>
          <p:cNvPicPr preferRelativeResize="0"/>
          <p:nvPr/>
        </p:nvPicPr>
        <p:blipFill rotWithShape="1">
          <a:blip r:embed="rId3">
            <a:alphaModFix/>
          </a:blip>
          <a:srcRect b="0" l="0" r="0" t="0"/>
          <a:stretch/>
        </p:blipFill>
        <p:spPr>
          <a:xfrm>
            <a:off x="1072202" y="2802450"/>
            <a:ext cx="4657703" cy="2796353"/>
          </a:xfrm>
          <a:prstGeom prst="rect">
            <a:avLst/>
          </a:prstGeom>
          <a:noFill/>
          <a:ln>
            <a:noFill/>
          </a:ln>
        </p:spPr>
      </p:pic>
      <p:cxnSp>
        <p:nvCxnSpPr>
          <p:cNvPr id="642" name="Google Shape;642;p3"/>
          <p:cNvCxnSpPr/>
          <p:nvPr/>
        </p:nvCxnSpPr>
        <p:spPr>
          <a:xfrm rot="10800000">
            <a:off x="6319792" y="1608059"/>
            <a:ext cx="0" cy="3990744"/>
          </a:xfrm>
          <a:prstGeom prst="straightConnector1">
            <a:avLst/>
          </a:prstGeom>
          <a:noFill/>
          <a:ln cap="flat" cmpd="sng" w="19050">
            <a:solidFill>
              <a:schemeClr val="dk1"/>
            </a:solidFill>
            <a:prstDash val="solid"/>
            <a:round/>
            <a:headEnd len="sm" w="sm" type="none"/>
            <a:tailEnd len="sm" w="sm" type="none"/>
          </a:ln>
        </p:spPr>
      </p:cxnSp>
      <p:pic>
        <p:nvPicPr>
          <p:cNvPr id="643" name="Google Shape;643;p3"/>
          <p:cNvPicPr preferRelativeResize="0"/>
          <p:nvPr/>
        </p:nvPicPr>
        <p:blipFill rotWithShape="1">
          <a:blip r:embed="rId4">
            <a:alphaModFix/>
          </a:blip>
          <a:srcRect b="0" l="0" r="0" t="8307"/>
          <a:stretch/>
        </p:blipFill>
        <p:spPr>
          <a:xfrm>
            <a:off x="6662434" y="3188259"/>
            <a:ext cx="2879081" cy="263991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30"/>
          <p:cNvSpPr txBox="1"/>
          <p:nvPr>
            <p:ph type="title"/>
          </p:nvPr>
        </p:nvSpPr>
        <p:spPr>
          <a:xfrm>
            <a:off x="609599" y="111045"/>
            <a:ext cx="10972800" cy="1143000"/>
          </a:xfrm>
          <a:prstGeom prst="rect">
            <a:avLst/>
          </a:prstGeom>
          <a:noFill/>
          <a:ln>
            <a:noFill/>
          </a:ln>
        </p:spPr>
        <p:txBody>
          <a:bodyPr anchorCtr="0" anchor="ctr" bIns="60925" lIns="121900" spcFirstLastPara="1" rIns="121900" wrap="square" tIns="60925">
            <a:normAutofit/>
          </a:bodyPr>
          <a:lstStyle/>
          <a:p>
            <a:pPr indent="0" lvl="0" marL="0" rtl="0" algn="l">
              <a:spcBef>
                <a:spcPts val="0"/>
              </a:spcBef>
              <a:spcAft>
                <a:spcPts val="0"/>
              </a:spcAft>
              <a:buClr>
                <a:srgbClr val="404040"/>
              </a:buClr>
              <a:buSzPts val="2800"/>
              <a:buFont typeface="Calibri"/>
              <a:buNone/>
            </a:pPr>
            <a:r>
              <a:rPr lang="en-US" sz="3734"/>
              <a:t>A New Method to Harness Audience Reactions</a:t>
            </a:r>
            <a:endParaRPr sz="3734">
              <a:solidFill>
                <a:srgbClr val="404040"/>
              </a:solidFill>
            </a:endParaRPr>
          </a:p>
        </p:txBody>
      </p:sp>
      <p:sp>
        <p:nvSpPr>
          <p:cNvPr id="939" name="Google Shape;939;p30"/>
          <p:cNvSpPr txBox="1"/>
          <p:nvPr/>
        </p:nvSpPr>
        <p:spPr>
          <a:xfrm>
            <a:off x="7682534" y="3024339"/>
            <a:ext cx="4824615" cy="2708379"/>
          </a:xfrm>
          <a:prstGeom prst="rect">
            <a:avLst/>
          </a:prstGeom>
          <a:noFill/>
          <a:ln>
            <a:noFill/>
          </a:ln>
        </p:spPr>
        <p:txBody>
          <a:bodyPr anchorCtr="0" anchor="t" bIns="60925" lIns="121900" spcFirstLastPara="1" rIns="121900" wrap="square" tIns="60925">
            <a:spAutoFit/>
          </a:bodyPr>
          <a:lstStyle/>
          <a:p>
            <a:pPr indent="-381019" lvl="0" marL="381019" marR="0" rtl="0" algn="l">
              <a:spcBef>
                <a:spcPts val="0"/>
              </a:spcBef>
              <a:spcAft>
                <a:spcPts val="0"/>
              </a:spcAft>
              <a:buClr>
                <a:srgbClr val="404040"/>
              </a:buClr>
              <a:buSzPts val="1800"/>
              <a:buFont typeface="Arial"/>
              <a:buChar char="•"/>
            </a:pPr>
            <a:r>
              <a:rPr lang="en-US" sz="2400">
                <a:solidFill>
                  <a:srgbClr val="404040"/>
                </a:solidFill>
                <a:latin typeface="Lato"/>
                <a:ea typeface="Lato"/>
                <a:cs typeface="Lato"/>
                <a:sym typeface="Lato"/>
              </a:rPr>
              <a:t>Instant </a:t>
            </a:r>
            <a:endParaRPr sz="2400">
              <a:solidFill>
                <a:srgbClr val="000000"/>
              </a:solidFill>
              <a:latin typeface="Calibri"/>
              <a:ea typeface="Calibri"/>
              <a:cs typeface="Calibri"/>
              <a:sym typeface="Calibri"/>
            </a:endParaRPr>
          </a:p>
          <a:p>
            <a:pPr indent="-381019" lvl="0" marL="381019" marR="0" rtl="0" algn="l">
              <a:spcBef>
                <a:spcPts val="0"/>
              </a:spcBef>
              <a:spcAft>
                <a:spcPts val="0"/>
              </a:spcAft>
              <a:buClr>
                <a:srgbClr val="404040"/>
              </a:buClr>
              <a:buSzPts val="1800"/>
              <a:buFont typeface="Arial"/>
              <a:buChar char="•"/>
            </a:pPr>
            <a:r>
              <a:rPr lang="en-US" sz="2400">
                <a:solidFill>
                  <a:srgbClr val="404040"/>
                </a:solidFill>
                <a:latin typeface="Lato"/>
                <a:ea typeface="Lato"/>
                <a:cs typeface="Lato"/>
                <a:sym typeface="Lato"/>
              </a:rPr>
              <a:t>Nuanced meaning</a:t>
            </a:r>
            <a:endParaRPr sz="2400">
              <a:solidFill>
                <a:srgbClr val="000000"/>
              </a:solidFill>
              <a:latin typeface="Calibri"/>
              <a:ea typeface="Calibri"/>
              <a:cs typeface="Calibri"/>
              <a:sym typeface="Calibri"/>
            </a:endParaRPr>
          </a:p>
          <a:p>
            <a:pPr indent="-381019" lvl="0" marL="381019" marR="0" rtl="0" algn="l">
              <a:spcBef>
                <a:spcPts val="0"/>
              </a:spcBef>
              <a:spcAft>
                <a:spcPts val="0"/>
              </a:spcAft>
              <a:buClr>
                <a:srgbClr val="404040"/>
              </a:buClr>
              <a:buSzPts val="1800"/>
              <a:buFont typeface="Arial"/>
              <a:buChar char="•"/>
            </a:pPr>
            <a:r>
              <a:rPr lang="en-US" sz="2400">
                <a:solidFill>
                  <a:srgbClr val="404040"/>
                </a:solidFill>
                <a:latin typeface="Lato"/>
                <a:ea typeface="Lato"/>
                <a:cs typeface="Lato"/>
                <a:sym typeface="Lato"/>
              </a:rPr>
              <a:t>Discourse-based: Provided in form of discourse elements</a:t>
            </a:r>
            <a:endParaRPr sz="2400">
              <a:solidFill>
                <a:srgbClr val="000000"/>
              </a:solidFill>
              <a:latin typeface="Calibri"/>
              <a:ea typeface="Calibri"/>
              <a:cs typeface="Calibri"/>
              <a:sym typeface="Calibri"/>
            </a:endParaRPr>
          </a:p>
          <a:p>
            <a:pPr indent="-381019" lvl="0" marL="381019" marR="0" rtl="0" algn="l">
              <a:spcBef>
                <a:spcPts val="0"/>
              </a:spcBef>
              <a:spcAft>
                <a:spcPts val="0"/>
              </a:spcAft>
              <a:buClr>
                <a:srgbClr val="404040"/>
              </a:buClr>
              <a:buSzPts val="1800"/>
              <a:buFont typeface="Arial"/>
              <a:buChar char="•"/>
            </a:pPr>
            <a:r>
              <a:rPr lang="en-US" sz="2400">
                <a:solidFill>
                  <a:srgbClr val="404040"/>
                </a:solidFill>
                <a:latin typeface="Lato"/>
                <a:ea typeface="Lato"/>
                <a:cs typeface="Lato"/>
                <a:sym typeface="Lato"/>
              </a:rPr>
              <a:t>Voluntary and non-intrusive</a:t>
            </a:r>
            <a:endParaRPr sz="2400">
              <a:solidFill>
                <a:srgbClr val="000000"/>
              </a:solidFill>
              <a:latin typeface="Calibri"/>
              <a:ea typeface="Calibri"/>
              <a:cs typeface="Calibri"/>
              <a:sym typeface="Calibri"/>
            </a:endParaRPr>
          </a:p>
          <a:p>
            <a:pPr indent="-381019" lvl="0" marL="381019" marR="0" rtl="0" algn="l">
              <a:spcBef>
                <a:spcPts val="0"/>
              </a:spcBef>
              <a:spcAft>
                <a:spcPts val="0"/>
              </a:spcAft>
              <a:buClr>
                <a:srgbClr val="404040"/>
              </a:buClr>
              <a:buSzPts val="1800"/>
              <a:buFont typeface="Arial"/>
              <a:buChar char="•"/>
            </a:pPr>
            <a:r>
              <a:rPr lang="en-US" sz="2400">
                <a:solidFill>
                  <a:srgbClr val="404040"/>
                </a:solidFill>
                <a:latin typeface="Lato"/>
                <a:ea typeface="Lato"/>
                <a:cs typeface="Lato"/>
                <a:sym typeface="Lato"/>
              </a:rPr>
              <a:t>Enabling analytics and visualisations</a:t>
            </a:r>
            <a:endParaRPr sz="2400">
              <a:solidFill>
                <a:srgbClr val="404040"/>
              </a:solidFill>
              <a:latin typeface="Lato"/>
              <a:ea typeface="Lato"/>
              <a:cs typeface="Lato"/>
              <a:sym typeface="Lato"/>
            </a:endParaRPr>
          </a:p>
        </p:txBody>
      </p:sp>
      <p:sp>
        <p:nvSpPr>
          <p:cNvPr id="940" name="Google Shape;940;p30"/>
          <p:cNvSpPr/>
          <p:nvPr/>
        </p:nvSpPr>
        <p:spPr>
          <a:xfrm>
            <a:off x="7533424" y="2225387"/>
            <a:ext cx="3430373" cy="574398"/>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933">
                <a:solidFill>
                  <a:srgbClr val="404040"/>
                </a:solidFill>
                <a:latin typeface="Lato"/>
                <a:ea typeface="Lato"/>
                <a:cs typeface="Lato"/>
                <a:sym typeface="Lato"/>
              </a:rPr>
              <a:t>‘Soft’ Feedback:</a:t>
            </a:r>
            <a:endParaRPr sz="2933">
              <a:solidFill>
                <a:srgbClr val="000000"/>
              </a:solidFill>
              <a:latin typeface="Calibri"/>
              <a:ea typeface="Calibri"/>
              <a:cs typeface="Calibri"/>
              <a:sym typeface="Calibri"/>
            </a:endParaRPr>
          </a:p>
        </p:txBody>
      </p:sp>
      <p:pic>
        <p:nvPicPr>
          <p:cNvPr descr="Screen-Shot-2014-04-04-at-20.47.35.png" id="941" name="Google Shape;941;p30"/>
          <p:cNvPicPr preferRelativeResize="0"/>
          <p:nvPr/>
        </p:nvPicPr>
        <p:blipFill rotWithShape="1">
          <a:blip r:embed="rId3">
            <a:alphaModFix/>
          </a:blip>
          <a:srcRect b="0" l="0" r="0" t="0"/>
          <a:stretch/>
        </p:blipFill>
        <p:spPr>
          <a:xfrm>
            <a:off x="770127" y="1588661"/>
            <a:ext cx="6185204" cy="4930519"/>
          </a:xfrm>
          <a:prstGeom prst="rect">
            <a:avLst/>
          </a:prstGeom>
          <a:noFill/>
          <a:ln>
            <a:noFill/>
          </a:ln>
        </p:spPr>
      </p:pic>
      <p:sp>
        <p:nvSpPr>
          <p:cNvPr id="942" name="Google Shape;942;p30"/>
          <p:cNvSpPr/>
          <p:nvPr/>
        </p:nvSpPr>
        <p:spPr>
          <a:xfrm>
            <a:off x="339999" y="1010503"/>
            <a:ext cx="11511999" cy="467979"/>
          </a:xfrm>
          <a:prstGeom prst="rect">
            <a:avLst/>
          </a:prstGeom>
          <a:gradFill>
            <a:gsLst>
              <a:gs pos="0">
                <a:srgbClr val="B31212"/>
              </a:gs>
              <a:gs pos="100000">
                <a:srgbClr val="B31212"/>
              </a:gs>
            </a:gsLst>
            <a:lin ang="16200000" scaled="0"/>
          </a:gradFill>
          <a:ln>
            <a:noFill/>
          </a:ln>
          <a:effectLst>
            <a:outerShdw blurRad="40000" rotWithShape="0" dir="5400000" dist="23000">
              <a:srgbClr val="000000">
                <a:alpha val="34509"/>
              </a:srgbClr>
            </a:outerShdw>
          </a:effectLst>
        </p:spPr>
        <p:txBody>
          <a:bodyPr anchorCtr="0" anchor="t" bIns="60925" lIns="121900" spcFirstLastPara="1" rIns="121900" wrap="square" tIns="60925">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Minimal Meaningful Instant Feedback as Reflective Statements</a:t>
            </a:r>
            <a:endParaRPr sz="24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31"/>
          <p:cNvSpPr txBox="1"/>
          <p:nvPr>
            <p:ph type="title"/>
          </p:nvPr>
        </p:nvSpPr>
        <p:spPr>
          <a:xfrm>
            <a:off x="796089" y="25400"/>
            <a:ext cx="10972800" cy="1143000"/>
          </a:xfrm>
          <a:prstGeom prst="rect">
            <a:avLst/>
          </a:prstGeom>
          <a:noFill/>
          <a:ln>
            <a:noFill/>
          </a:ln>
        </p:spPr>
        <p:txBody>
          <a:bodyPr anchorCtr="0" anchor="ctr" bIns="60925" lIns="121900" spcFirstLastPara="1" rIns="121900" wrap="square" tIns="60925">
            <a:normAutofit/>
          </a:bodyPr>
          <a:lstStyle/>
          <a:p>
            <a:pPr indent="0" lvl="0" marL="0" rtl="0" algn="l">
              <a:spcBef>
                <a:spcPts val="0"/>
              </a:spcBef>
              <a:spcAft>
                <a:spcPts val="0"/>
              </a:spcAft>
              <a:buClr>
                <a:srgbClr val="404040"/>
              </a:buClr>
              <a:buSzPts val="2800"/>
              <a:buFont typeface="Calibri"/>
              <a:buNone/>
            </a:pPr>
            <a:r>
              <a:rPr lang="en-US" sz="3734"/>
              <a:t>Audience Feedback Objectives</a:t>
            </a:r>
            <a:endParaRPr sz="3734">
              <a:solidFill>
                <a:srgbClr val="404040"/>
              </a:solidFill>
            </a:endParaRPr>
          </a:p>
        </p:txBody>
      </p:sp>
      <p:sp>
        <p:nvSpPr>
          <p:cNvPr id="949" name="Google Shape;949;p31"/>
          <p:cNvSpPr txBox="1"/>
          <p:nvPr/>
        </p:nvSpPr>
        <p:spPr>
          <a:xfrm>
            <a:off x="372978" y="1092200"/>
            <a:ext cx="11819022" cy="4185707"/>
          </a:xfrm>
          <a:prstGeom prst="rect">
            <a:avLst/>
          </a:prstGeom>
          <a:noFill/>
          <a:ln>
            <a:noFill/>
          </a:ln>
        </p:spPr>
        <p:txBody>
          <a:bodyPr anchorCtr="0" anchor="t" bIns="60925" lIns="121900" spcFirstLastPara="1" rIns="121900" wrap="square" tIns="60925">
            <a:spAutoFit/>
          </a:bodyPr>
          <a:lstStyle/>
          <a:p>
            <a:pPr indent="-381019" lvl="0" marL="381019" marR="0" rtl="0" algn="l">
              <a:spcBef>
                <a:spcPts val="0"/>
              </a:spcBef>
              <a:spcAft>
                <a:spcPts val="0"/>
              </a:spcAft>
              <a:buClr>
                <a:srgbClr val="FF6600"/>
              </a:buClr>
              <a:buSzPts val="1800"/>
              <a:buFont typeface="Arial"/>
              <a:buChar char="•"/>
            </a:pPr>
            <a:r>
              <a:rPr b="1" lang="en-US" sz="2400">
                <a:solidFill>
                  <a:srgbClr val="FF6600"/>
                </a:solidFill>
                <a:latin typeface="Lato"/>
                <a:ea typeface="Lato"/>
                <a:cs typeface="Lato"/>
                <a:sym typeface="Lato"/>
              </a:rPr>
              <a:t>promoting active engagement </a:t>
            </a:r>
            <a:r>
              <a:rPr lang="en-US" sz="2400">
                <a:solidFill>
                  <a:srgbClr val="404040"/>
                </a:solidFill>
                <a:latin typeface="Lato"/>
                <a:ea typeface="Lato"/>
                <a:cs typeface="Lato"/>
                <a:sym typeface="Lato"/>
              </a:rPr>
              <a:t>by enabling the audience to react to the televised debates in new unobtrusive, yet expressive, and timely manner; </a:t>
            </a:r>
            <a:endParaRPr sz="2400">
              <a:solidFill>
                <a:srgbClr val="000000"/>
              </a:solidFill>
              <a:latin typeface="Calibri"/>
              <a:ea typeface="Calibri"/>
              <a:cs typeface="Calibri"/>
              <a:sym typeface="Calibri"/>
            </a:endParaRPr>
          </a:p>
          <a:p>
            <a:pPr indent="-228611" lvl="0" marL="381019" marR="0" rtl="0" algn="l">
              <a:spcBef>
                <a:spcPts val="0"/>
              </a:spcBef>
              <a:spcAft>
                <a:spcPts val="0"/>
              </a:spcAft>
              <a:buNone/>
            </a:pPr>
            <a:r>
              <a:t/>
            </a:r>
            <a:endParaRPr sz="2400">
              <a:solidFill>
                <a:srgbClr val="404040"/>
              </a:solidFill>
              <a:latin typeface="Lato"/>
              <a:ea typeface="Lato"/>
              <a:cs typeface="Lato"/>
              <a:sym typeface="Lato"/>
            </a:endParaRPr>
          </a:p>
          <a:p>
            <a:pPr indent="-381019" lvl="0" marL="381019" marR="0" rtl="0" algn="l">
              <a:spcBef>
                <a:spcPts val="0"/>
              </a:spcBef>
              <a:spcAft>
                <a:spcPts val="0"/>
              </a:spcAft>
              <a:buClr>
                <a:srgbClr val="404040"/>
              </a:buClr>
              <a:buSzPts val="1800"/>
              <a:buFont typeface="Arial"/>
              <a:buChar char="•"/>
            </a:pPr>
            <a:r>
              <a:rPr lang="en-US" sz="2400">
                <a:solidFill>
                  <a:srgbClr val="404040"/>
                </a:solidFill>
                <a:latin typeface="Lato"/>
                <a:ea typeface="Lato"/>
                <a:cs typeface="Lato"/>
                <a:sym typeface="Lato"/>
              </a:rPr>
              <a:t>harnessing and analysing viewers’ reactions </a:t>
            </a:r>
            <a:r>
              <a:rPr b="1" lang="en-US" sz="2400">
                <a:solidFill>
                  <a:srgbClr val="FF6600"/>
                </a:solidFill>
                <a:latin typeface="Lato"/>
                <a:ea typeface="Lato"/>
                <a:cs typeface="Lato"/>
                <a:sym typeface="Lato"/>
              </a:rPr>
              <a:t>to better understand the audienc</a:t>
            </a:r>
            <a:r>
              <a:rPr lang="en-US" sz="2400">
                <a:solidFill>
                  <a:srgbClr val="404040"/>
                </a:solidFill>
                <a:latin typeface="Lato"/>
                <a:ea typeface="Lato"/>
                <a:cs typeface="Lato"/>
                <a:sym typeface="Lato"/>
              </a:rPr>
              <a:t>e and their debate experience; </a:t>
            </a:r>
            <a:endParaRPr sz="2400">
              <a:solidFill>
                <a:srgbClr val="000000"/>
              </a:solidFill>
              <a:latin typeface="Calibri"/>
              <a:ea typeface="Calibri"/>
              <a:cs typeface="Calibri"/>
              <a:sym typeface="Calibri"/>
            </a:endParaRPr>
          </a:p>
          <a:p>
            <a:pPr indent="-228611" lvl="0" marL="381019" marR="0" rtl="0" algn="l">
              <a:spcBef>
                <a:spcPts val="0"/>
              </a:spcBef>
              <a:spcAft>
                <a:spcPts val="0"/>
              </a:spcAft>
              <a:buNone/>
            </a:pPr>
            <a:r>
              <a:t/>
            </a:r>
            <a:endParaRPr sz="2400">
              <a:solidFill>
                <a:srgbClr val="404040"/>
              </a:solidFill>
              <a:latin typeface="Lato"/>
              <a:ea typeface="Lato"/>
              <a:cs typeface="Lato"/>
              <a:sym typeface="Lato"/>
            </a:endParaRPr>
          </a:p>
          <a:p>
            <a:pPr indent="-381019" lvl="0" marL="381019" marR="0" rtl="0" algn="l">
              <a:spcBef>
                <a:spcPts val="0"/>
              </a:spcBef>
              <a:spcAft>
                <a:spcPts val="0"/>
              </a:spcAft>
              <a:buClr>
                <a:srgbClr val="404040"/>
              </a:buClr>
              <a:buSzPts val="1800"/>
              <a:buFont typeface="Arial"/>
              <a:buChar char="•"/>
            </a:pPr>
            <a:r>
              <a:rPr lang="en-US" sz="2400">
                <a:solidFill>
                  <a:srgbClr val="404040"/>
                </a:solidFill>
                <a:latin typeface="Lato"/>
                <a:ea typeface="Lato"/>
                <a:cs typeface="Lato"/>
                <a:sym typeface="Lato"/>
              </a:rPr>
              <a:t>Enabling self and collective </a:t>
            </a:r>
            <a:r>
              <a:rPr b="1" lang="en-US" sz="2400">
                <a:solidFill>
                  <a:srgbClr val="FF6600"/>
                </a:solidFill>
                <a:latin typeface="Lato"/>
                <a:ea typeface="Lato"/>
                <a:cs typeface="Lato"/>
                <a:sym typeface="Lato"/>
              </a:rPr>
              <a:t>reflection, sensemaking and learning</a:t>
            </a:r>
            <a:r>
              <a:rPr lang="en-US" sz="2400">
                <a:solidFill>
                  <a:srgbClr val="404040"/>
                </a:solidFill>
                <a:latin typeface="Lato"/>
                <a:ea typeface="Lato"/>
                <a:cs typeface="Lato"/>
                <a:sym typeface="Lato"/>
              </a:rPr>
              <a:t> through personalized advance analytics and visualisations</a:t>
            </a:r>
            <a:endParaRPr sz="2400">
              <a:solidFill>
                <a:srgbClr val="404040"/>
              </a:solidFill>
              <a:latin typeface="Lato"/>
              <a:ea typeface="Lato"/>
              <a:cs typeface="Lato"/>
              <a:sym typeface="Lato"/>
            </a:endParaRPr>
          </a:p>
          <a:p>
            <a:pPr indent="-228611" lvl="0" marL="381019" marR="0" rtl="0" algn="l">
              <a:spcBef>
                <a:spcPts val="0"/>
              </a:spcBef>
              <a:spcAft>
                <a:spcPts val="0"/>
              </a:spcAft>
              <a:buNone/>
            </a:pPr>
            <a:r>
              <a:t/>
            </a:r>
            <a:endParaRPr sz="2400">
              <a:solidFill>
                <a:srgbClr val="404040"/>
              </a:solidFill>
              <a:latin typeface="Lato"/>
              <a:ea typeface="Lato"/>
              <a:cs typeface="Lato"/>
              <a:sym typeface="Lato"/>
            </a:endParaRPr>
          </a:p>
          <a:p>
            <a:pPr indent="-381019" lvl="0" marL="381019" marR="0" rtl="0" algn="l">
              <a:spcBef>
                <a:spcPts val="0"/>
              </a:spcBef>
              <a:spcAft>
                <a:spcPts val="0"/>
              </a:spcAft>
              <a:buClr>
                <a:srgbClr val="404040"/>
              </a:buClr>
              <a:buSzPts val="1800"/>
              <a:buFont typeface="Arial"/>
              <a:buChar char="•"/>
            </a:pPr>
            <a:r>
              <a:rPr lang="en-US" sz="2400">
                <a:solidFill>
                  <a:srgbClr val="404040"/>
                </a:solidFill>
                <a:latin typeface="Lato"/>
                <a:ea typeface="Lato"/>
                <a:cs typeface="Lato"/>
                <a:sym typeface="Lato"/>
              </a:rPr>
              <a:t>providing new metrics to </a:t>
            </a:r>
            <a:r>
              <a:rPr b="1" lang="en-US" sz="2400">
                <a:solidFill>
                  <a:srgbClr val="FF6600"/>
                </a:solidFill>
                <a:latin typeface="Lato"/>
                <a:ea typeface="Lato"/>
                <a:cs typeface="Lato"/>
                <a:sym typeface="Lato"/>
              </a:rPr>
              <a:t>assess the debate as media event </a:t>
            </a:r>
            <a:r>
              <a:rPr lang="en-US" sz="2400">
                <a:solidFill>
                  <a:srgbClr val="404040"/>
                </a:solidFill>
                <a:latin typeface="Lato"/>
                <a:ea typeface="Lato"/>
                <a:cs typeface="Lato"/>
                <a:sym typeface="Lato"/>
              </a:rPr>
              <a:t>in terms of its capability to engage the audience emotionally, intellectually, critically and democratically. </a:t>
            </a:r>
            <a:endParaRPr sz="2400">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32"/>
          <p:cNvSpPr txBox="1"/>
          <p:nvPr>
            <p:ph type="title"/>
          </p:nvPr>
        </p:nvSpPr>
        <p:spPr>
          <a:xfrm>
            <a:off x="609600" y="274639"/>
            <a:ext cx="10972800" cy="1143000"/>
          </a:xfrm>
          <a:prstGeom prst="rect">
            <a:avLst/>
          </a:prstGeom>
          <a:noFill/>
          <a:ln>
            <a:noFill/>
          </a:ln>
        </p:spPr>
        <p:txBody>
          <a:bodyPr anchorCtr="0" anchor="ctr" bIns="60925" lIns="121900" spcFirstLastPara="1" rIns="121900" wrap="square" tIns="60925">
            <a:normAutofit/>
          </a:bodyPr>
          <a:lstStyle/>
          <a:p>
            <a:pPr indent="0" lvl="0" marL="0" rtl="0" algn="l">
              <a:spcBef>
                <a:spcPts val="0"/>
              </a:spcBef>
              <a:spcAft>
                <a:spcPts val="0"/>
              </a:spcAft>
              <a:buClr>
                <a:srgbClr val="404040"/>
              </a:buClr>
              <a:buSzPts val="2800"/>
              <a:buFont typeface="Calibri"/>
              <a:buNone/>
            </a:pPr>
            <a:r>
              <a:rPr lang="en-US" sz="3734">
                <a:solidFill>
                  <a:srgbClr val="404040"/>
                </a:solidFill>
              </a:rPr>
              <a:t>A paper prototype: the flashcard experiment</a:t>
            </a:r>
            <a:endParaRPr/>
          </a:p>
        </p:txBody>
      </p:sp>
      <p:sp>
        <p:nvSpPr>
          <p:cNvPr id="956" name="Google Shape;956;p32"/>
          <p:cNvSpPr txBox="1"/>
          <p:nvPr/>
        </p:nvSpPr>
        <p:spPr>
          <a:xfrm>
            <a:off x="527203" y="2079829"/>
            <a:ext cx="5378435" cy="3816375"/>
          </a:xfrm>
          <a:prstGeom prst="rect">
            <a:avLst/>
          </a:prstGeom>
          <a:noFill/>
          <a:ln>
            <a:noFill/>
          </a:ln>
        </p:spPr>
        <p:txBody>
          <a:bodyPr anchorCtr="0" anchor="t" bIns="60925" lIns="121900" spcFirstLastPara="1" rIns="121900" wrap="square" tIns="60925">
            <a:spAutoFit/>
          </a:bodyPr>
          <a:lstStyle/>
          <a:p>
            <a:pPr indent="-381019" lvl="0" marL="381019" marR="0" rtl="0" algn="l">
              <a:spcBef>
                <a:spcPts val="0"/>
              </a:spcBef>
              <a:spcAft>
                <a:spcPts val="0"/>
              </a:spcAft>
              <a:buClr>
                <a:srgbClr val="404040"/>
              </a:buClr>
              <a:buSzPts val="1800"/>
              <a:buFont typeface="Arial"/>
              <a:buChar char="•"/>
            </a:pPr>
            <a:r>
              <a:rPr lang="en-US" sz="2400">
                <a:solidFill>
                  <a:srgbClr val="404040"/>
                </a:solidFill>
                <a:latin typeface="Lato"/>
                <a:ea typeface="Lato"/>
                <a:cs typeface="Lato"/>
                <a:sym typeface="Lato"/>
              </a:rPr>
              <a:t>18 flascards in 3 categories</a:t>
            </a:r>
            <a:endParaRPr sz="2400">
              <a:solidFill>
                <a:srgbClr val="000000"/>
              </a:solidFill>
              <a:latin typeface="Calibri"/>
              <a:ea typeface="Calibri"/>
              <a:cs typeface="Calibri"/>
              <a:sym typeface="Calibri"/>
            </a:endParaRPr>
          </a:p>
          <a:p>
            <a:pPr indent="-381019" lvl="1" marL="990650" marR="0" rtl="0" algn="l">
              <a:spcBef>
                <a:spcPts val="0"/>
              </a:spcBef>
              <a:spcAft>
                <a:spcPts val="0"/>
              </a:spcAft>
              <a:buClr>
                <a:srgbClr val="404040"/>
              </a:buClr>
              <a:buSzPts val="1800"/>
              <a:buFont typeface="Arial"/>
              <a:buChar char="•"/>
            </a:pPr>
            <a:r>
              <a:rPr b="0" i="0" lang="en-US" sz="2400" u="none" cap="none" strike="noStrike">
                <a:solidFill>
                  <a:srgbClr val="404040"/>
                </a:solidFill>
                <a:latin typeface="Lato"/>
                <a:ea typeface="Lato"/>
                <a:cs typeface="Lato"/>
                <a:sym typeface="Lato"/>
              </a:rPr>
              <a:t>Emotion</a:t>
            </a:r>
            <a:endParaRPr b="0" i="0" sz="2400" u="none" cap="none" strike="noStrike">
              <a:solidFill>
                <a:srgbClr val="000000"/>
              </a:solidFill>
              <a:latin typeface="Calibri"/>
              <a:ea typeface="Calibri"/>
              <a:cs typeface="Calibri"/>
              <a:sym typeface="Calibri"/>
            </a:endParaRPr>
          </a:p>
          <a:p>
            <a:pPr indent="-381019" lvl="1" marL="990650" marR="0" rtl="0" algn="l">
              <a:spcBef>
                <a:spcPts val="0"/>
              </a:spcBef>
              <a:spcAft>
                <a:spcPts val="0"/>
              </a:spcAft>
              <a:buClr>
                <a:srgbClr val="404040"/>
              </a:buClr>
              <a:buSzPts val="1800"/>
              <a:buFont typeface="Arial"/>
              <a:buChar char="•"/>
            </a:pPr>
            <a:r>
              <a:rPr b="0" i="0" lang="en-US" sz="2400" u="none" cap="none" strike="noStrike">
                <a:solidFill>
                  <a:srgbClr val="404040"/>
                </a:solidFill>
                <a:latin typeface="Lato"/>
                <a:ea typeface="Lato"/>
                <a:cs typeface="Lato"/>
                <a:sym typeface="Lato"/>
              </a:rPr>
              <a:t>Trust</a:t>
            </a:r>
            <a:endParaRPr b="0" i="0" sz="2400" u="none" cap="none" strike="noStrike">
              <a:solidFill>
                <a:srgbClr val="000000"/>
              </a:solidFill>
              <a:latin typeface="Calibri"/>
              <a:ea typeface="Calibri"/>
              <a:cs typeface="Calibri"/>
              <a:sym typeface="Calibri"/>
            </a:endParaRPr>
          </a:p>
          <a:p>
            <a:pPr indent="-381019" lvl="1" marL="990650" marR="0" rtl="0" algn="l">
              <a:spcBef>
                <a:spcPts val="0"/>
              </a:spcBef>
              <a:spcAft>
                <a:spcPts val="0"/>
              </a:spcAft>
              <a:buClr>
                <a:srgbClr val="404040"/>
              </a:buClr>
              <a:buSzPts val="1800"/>
              <a:buFont typeface="Arial"/>
              <a:buChar char="•"/>
            </a:pPr>
            <a:r>
              <a:rPr b="0" i="0" lang="en-US" sz="2400" u="none" cap="none" strike="noStrike">
                <a:solidFill>
                  <a:srgbClr val="404040"/>
                </a:solidFill>
                <a:latin typeface="Lato"/>
                <a:ea typeface="Lato"/>
                <a:cs typeface="Lato"/>
                <a:sym typeface="Lato"/>
              </a:rPr>
              <a:t>Information need</a:t>
            </a:r>
            <a:endParaRPr b="0" i="0" sz="2400" u="none" cap="none" strike="noStrike">
              <a:solidFill>
                <a:srgbClr val="000000"/>
              </a:solidFill>
              <a:latin typeface="Calibri"/>
              <a:ea typeface="Calibri"/>
              <a:cs typeface="Calibri"/>
              <a:sym typeface="Calibri"/>
            </a:endParaRPr>
          </a:p>
          <a:p>
            <a:pPr indent="-228611" lvl="1" marL="990650" marR="0" rtl="0" algn="l">
              <a:spcBef>
                <a:spcPts val="0"/>
              </a:spcBef>
              <a:spcAft>
                <a:spcPts val="0"/>
              </a:spcAft>
              <a:buNone/>
            </a:pPr>
            <a:r>
              <a:t/>
            </a:r>
            <a:endParaRPr b="0" i="0" sz="2400" u="none" cap="none" strike="noStrike">
              <a:solidFill>
                <a:srgbClr val="404040"/>
              </a:solidFill>
              <a:latin typeface="Lato"/>
              <a:ea typeface="Lato"/>
              <a:cs typeface="Lato"/>
              <a:sym typeface="Lato"/>
            </a:endParaRPr>
          </a:p>
          <a:p>
            <a:pPr indent="-381019" lvl="0" marL="381019" marR="0" rtl="0" algn="l">
              <a:spcBef>
                <a:spcPts val="0"/>
              </a:spcBef>
              <a:spcAft>
                <a:spcPts val="0"/>
              </a:spcAft>
              <a:buClr>
                <a:srgbClr val="404040"/>
              </a:buClr>
              <a:buSzPts val="1800"/>
              <a:buFont typeface="Arial"/>
              <a:buChar char="•"/>
            </a:pPr>
            <a:r>
              <a:rPr lang="en-US" sz="2400">
                <a:solidFill>
                  <a:srgbClr val="404040"/>
                </a:solidFill>
                <a:latin typeface="Lato"/>
                <a:ea typeface="Lato"/>
                <a:cs typeface="Lato"/>
                <a:sym typeface="Lato"/>
              </a:rPr>
              <a:t>15 participants watched the second Clegg-Farage debate live</a:t>
            </a:r>
            <a:br>
              <a:rPr lang="en-US" sz="2400">
                <a:solidFill>
                  <a:srgbClr val="404040"/>
                </a:solidFill>
                <a:latin typeface="Lato"/>
                <a:ea typeface="Lato"/>
                <a:cs typeface="Lato"/>
                <a:sym typeface="Lato"/>
              </a:rPr>
            </a:br>
            <a:endParaRPr sz="2400">
              <a:solidFill>
                <a:srgbClr val="404040"/>
              </a:solidFill>
              <a:latin typeface="Lato"/>
              <a:ea typeface="Lato"/>
              <a:cs typeface="Lato"/>
              <a:sym typeface="Lato"/>
            </a:endParaRPr>
          </a:p>
          <a:p>
            <a:pPr indent="-381019" lvl="0" marL="381019" marR="0" rtl="0" algn="l">
              <a:spcBef>
                <a:spcPts val="0"/>
              </a:spcBef>
              <a:spcAft>
                <a:spcPts val="0"/>
              </a:spcAft>
              <a:buClr>
                <a:srgbClr val="404040"/>
              </a:buClr>
              <a:buSzPts val="1800"/>
              <a:buFont typeface="Arial"/>
              <a:buChar char="•"/>
            </a:pPr>
            <a:r>
              <a:rPr lang="en-US" sz="2400">
                <a:solidFill>
                  <a:srgbClr val="404040"/>
                </a:solidFill>
                <a:latin typeface="Lato"/>
                <a:ea typeface="Lato"/>
                <a:cs typeface="Lato"/>
                <a:sym typeface="Lato"/>
              </a:rPr>
              <a:t>Video annotations in </a:t>
            </a:r>
            <a:r>
              <a:rPr i="1" lang="en-US" sz="2400">
                <a:solidFill>
                  <a:srgbClr val="404040"/>
                </a:solidFill>
                <a:latin typeface="Lato"/>
                <a:ea typeface="Lato"/>
                <a:cs typeface="Lato"/>
                <a:sym typeface="Lato"/>
              </a:rPr>
              <a:t>Compendium (and Youtube!)</a:t>
            </a:r>
            <a:endParaRPr sz="2400">
              <a:solidFill>
                <a:srgbClr val="000000"/>
              </a:solidFill>
              <a:latin typeface="Calibri"/>
              <a:ea typeface="Calibri"/>
              <a:cs typeface="Calibri"/>
              <a:sym typeface="Calibri"/>
            </a:endParaRPr>
          </a:p>
        </p:txBody>
      </p:sp>
      <p:pic>
        <p:nvPicPr>
          <p:cNvPr id="957" name="Google Shape;957;p32"/>
          <p:cNvPicPr preferRelativeResize="0"/>
          <p:nvPr/>
        </p:nvPicPr>
        <p:blipFill rotWithShape="1">
          <a:blip r:embed="rId3">
            <a:alphaModFix/>
          </a:blip>
          <a:srcRect b="8958" l="4597" r="17757" t="11945"/>
          <a:stretch/>
        </p:blipFill>
        <p:spPr>
          <a:xfrm>
            <a:off x="5905638" y="1878751"/>
            <a:ext cx="5834807" cy="401750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33"/>
          <p:cNvSpPr txBox="1"/>
          <p:nvPr>
            <p:ph type="title"/>
          </p:nvPr>
        </p:nvSpPr>
        <p:spPr>
          <a:xfrm>
            <a:off x="609600" y="274639"/>
            <a:ext cx="10972800" cy="1143000"/>
          </a:xfrm>
          <a:prstGeom prst="rect">
            <a:avLst/>
          </a:prstGeom>
          <a:noFill/>
          <a:ln>
            <a:noFill/>
          </a:ln>
        </p:spPr>
        <p:txBody>
          <a:bodyPr anchorCtr="0" anchor="ctr" bIns="60925" lIns="121900" spcFirstLastPara="1" rIns="121900" wrap="square" tIns="60925">
            <a:normAutofit/>
          </a:bodyPr>
          <a:lstStyle/>
          <a:p>
            <a:pPr indent="0" lvl="0" marL="0" rtl="0" algn="l">
              <a:spcBef>
                <a:spcPts val="0"/>
              </a:spcBef>
              <a:spcAft>
                <a:spcPts val="0"/>
              </a:spcAft>
              <a:buClr>
                <a:srgbClr val="404040"/>
              </a:buClr>
              <a:buSzPts val="2800"/>
              <a:buFont typeface="Calibri"/>
              <a:buNone/>
            </a:pPr>
            <a:r>
              <a:rPr lang="en-US" sz="3734">
                <a:solidFill>
                  <a:srgbClr val="404040"/>
                </a:solidFill>
              </a:rPr>
              <a:t>Trust Cards</a:t>
            </a:r>
            <a:endParaRPr/>
          </a:p>
        </p:txBody>
      </p:sp>
      <p:sp>
        <p:nvSpPr>
          <p:cNvPr id="964" name="Google Shape;964;p33"/>
          <p:cNvSpPr txBox="1"/>
          <p:nvPr/>
        </p:nvSpPr>
        <p:spPr>
          <a:xfrm>
            <a:off x="0" y="4653696"/>
            <a:ext cx="12496800" cy="86172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rgbClr val="000000"/>
                </a:solidFill>
                <a:latin typeface="Lato"/>
                <a:ea typeface="Lato"/>
                <a:cs typeface="Lato"/>
                <a:sym typeface="Lato"/>
              </a:rPr>
              <a:t>designed to provide insights on the main motivations for audience’s trust/distrust.</a:t>
            </a:r>
            <a:endParaRPr sz="2400">
              <a:solidFill>
                <a:srgbClr val="000000"/>
              </a:solidFill>
              <a:latin typeface="Calibri"/>
              <a:ea typeface="Calibri"/>
              <a:cs typeface="Calibri"/>
              <a:sym typeface="Calibri"/>
            </a:endParaRPr>
          </a:p>
          <a:p>
            <a:pPr indent="0" lvl="0" marL="0" marR="0" rtl="0" algn="l">
              <a:spcBef>
                <a:spcPts val="0"/>
              </a:spcBef>
              <a:spcAft>
                <a:spcPts val="0"/>
              </a:spcAft>
              <a:buNone/>
            </a:pPr>
            <a:r>
              <a:rPr lang="en-US" sz="2400">
                <a:solidFill>
                  <a:srgbClr val="000000"/>
                </a:solidFill>
                <a:latin typeface="Lato"/>
                <a:ea typeface="Lato"/>
                <a:cs typeface="Lato"/>
                <a:sym typeface="Lato"/>
              </a:rPr>
              <a:t>…. to distinguish between trust on the speaker, the debate content, and pre-existing beliefs</a:t>
            </a:r>
            <a:r>
              <a:rPr b="1" lang="en-US" sz="2400">
                <a:solidFill>
                  <a:srgbClr val="000000"/>
                </a:solidFill>
                <a:latin typeface="Lato"/>
                <a:ea typeface="Lato"/>
                <a:cs typeface="Lato"/>
                <a:sym typeface="Lato"/>
              </a:rPr>
              <a:t>. </a:t>
            </a:r>
            <a:endParaRPr sz="2400">
              <a:solidFill>
                <a:srgbClr val="000000"/>
              </a:solidFill>
              <a:latin typeface="Lato"/>
              <a:ea typeface="Lato"/>
              <a:cs typeface="Lato"/>
              <a:sym typeface="Lato"/>
            </a:endParaRPr>
          </a:p>
        </p:txBody>
      </p:sp>
      <p:pic>
        <p:nvPicPr>
          <p:cNvPr id="965" name="Google Shape;965;p33"/>
          <p:cNvPicPr preferRelativeResize="0"/>
          <p:nvPr/>
        </p:nvPicPr>
        <p:blipFill rotWithShape="1">
          <a:blip r:embed="rId3">
            <a:alphaModFix/>
          </a:blip>
          <a:srcRect b="0" l="0" r="0" t="0"/>
          <a:stretch/>
        </p:blipFill>
        <p:spPr>
          <a:xfrm>
            <a:off x="2042837" y="1500052"/>
            <a:ext cx="1999727" cy="2828381"/>
          </a:xfrm>
          <a:prstGeom prst="rect">
            <a:avLst/>
          </a:prstGeom>
          <a:noFill/>
          <a:ln>
            <a:noFill/>
          </a:ln>
        </p:spPr>
      </p:pic>
      <p:pic>
        <p:nvPicPr>
          <p:cNvPr id="966" name="Google Shape;966;p33"/>
          <p:cNvPicPr preferRelativeResize="0"/>
          <p:nvPr/>
        </p:nvPicPr>
        <p:blipFill rotWithShape="1">
          <a:blip r:embed="rId4">
            <a:alphaModFix/>
          </a:blip>
          <a:srcRect b="0" l="0" r="0" t="0"/>
          <a:stretch/>
        </p:blipFill>
        <p:spPr>
          <a:xfrm>
            <a:off x="6091895" y="1500057"/>
            <a:ext cx="1999727" cy="2828380"/>
          </a:xfrm>
          <a:prstGeom prst="rect">
            <a:avLst/>
          </a:prstGeom>
          <a:noFill/>
          <a:ln>
            <a:noFill/>
          </a:ln>
        </p:spPr>
      </p:pic>
      <p:pic>
        <p:nvPicPr>
          <p:cNvPr id="967" name="Google Shape;967;p33"/>
          <p:cNvPicPr preferRelativeResize="0"/>
          <p:nvPr/>
        </p:nvPicPr>
        <p:blipFill rotWithShape="1">
          <a:blip r:embed="rId5">
            <a:alphaModFix/>
          </a:blip>
          <a:srcRect b="0" l="0" r="0" t="0"/>
          <a:stretch/>
        </p:blipFill>
        <p:spPr>
          <a:xfrm>
            <a:off x="4068936" y="1500053"/>
            <a:ext cx="1999725" cy="2828380"/>
          </a:xfrm>
          <a:prstGeom prst="rect">
            <a:avLst/>
          </a:prstGeom>
          <a:noFill/>
          <a:ln>
            <a:noFill/>
          </a:ln>
        </p:spPr>
      </p:pic>
      <p:pic>
        <p:nvPicPr>
          <p:cNvPr id="968" name="Google Shape;968;p33"/>
          <p:cNvPicPr preferRelativeResize="0"/>
          <p:nvPr/>
        </p:nvPicPr>
        <p:blipFill rotWithShape="1">
          <a:blip r:embed="rId6">
            <a:alphaModFix/>
          </a:blip>
          <a:srcRect b="0" l="0" r="0" t="0"/>
          <a:stretch/>
        </p:blipFill>
        <p:spPr>
          <a:xfrm>
            <a:off x="24190" y="1500058"/>
            <a:ext cx="1999725" cy="2828377"/>
          </a:xfrm>
          <a:prstGeom prst="rect">
            <a:avLst/>
          </a:prstGeom>
          <a:noFill/>
          <a:ln>
            <a:noFill/>
          </a:ln>
        </p:spPr>
      </p:pic>
      <p:pic>
        <p:nvPicPr>
          <p:cNvPr id="969" name="Google Shape;969;p33"/>
          <p:cNvPicPr preferRelativeResize="0"/>
          <p:nvPr/>
        </p:nvPicPr>
        <p:blipFill rotWithShape="1">
          <a:blip r:embed="rId7">
            <a:alphaModFix/>
          </a:blip>
          <a:srcRect b="0" l="0" r="0" t="0"/>
          <a:stretch/>
        </p:blipFill>
        <p:spPr>
          <a:xfrm>
            <a:off x="8138227" y="1500057"/>
            <a:ext cx="1999724" cy="2828377"/>
          </a:xfrm>
          <a:prstGeom prst="rect">
            <a:avLst/>
          </a:prstGeom>
          <a:noFill/>
          <a:ln>
            <a:noFill/>
          </a:ln>
        </p:spPr>
      </p:pic>
      <p:pic>
        <p:nvPicPr>
          <p:cNvPr id="970" name="Google Shape;970;p33"/>
          <p:cNvPicPr preferRelativeResize="0"/>
          <p:nvPr/>
        </p:nvPicPr>
        <p:blipFill rotWithShape="1">
          <a:blip r:embed="rId8">
            <a:alphaModFix/>
          </a:blip>
          <a:srcRect b="0" l="0" r="0" t="0"/>
          <a:stretch/>
        </p:blipFill>
        <p:spPr>
          <a:xfrm>
            <a:off x="10165955" y="1500056"/>
            <a:ext cx="1999724" cy="28283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34"/>
          <p:cNvSpPr txBox="1"/>
          <p:nvPr>
            <p:ph type="title"/>
          </p:nvPr>
        </p:nvSpPr>
        <p:spPr>
          <a:xfrm>
            <a:off x="609600" y="274639"/>
            <a:ext cx="10972800" cy="1143000"/>
          </a:xfrm>
          <a:prstGeom prst="rect">
            <a:avLst/>
          </a:prstGeom>
          <a:noFill/>
          <a:ln>
            <a:noFill/>
          </a:ln>
        </p:spPr>
        <p:txBody>
          <a:bodyPr anchorCtr="0" anchor="ctr" bIns="60925" lIns="121900" spcFirstLastPara="1" rIns="121900" wrap="square" tIns="60925">
            <a:normAutofit/>
          </a:bodyPr>
          <a:lstStyle/>
          <a:p>
            <a:pPr indent="0" lvl="0" marL="0" rtl="0" algn="l">
              <a:spcBef>
                <a:spcPts val="0"/>
              </a:spcBef>
              <a:spcAft>
                <a:spcPts val="0"/>
              </a:spcAft>
              <a:buClr>
                <a:srgbClr val="404040"/>
              </a:buClr>
              <a:buSzPts val="2800"/>
              <a:buFont typeface="Calibri"/>
              <a:buNone/>
            </a:pPr>
            <a:r>
              <a:rPr lang="en-US" sz="3734">
                <a:solidFill>
                  <a:srgbClr val="404040"/>
                </a:solidFill>
              </a:rPr>
              <a:t>Emotion Cards</a:t>
            </a:r>
            <a:endParaRPr/>
          </a:p>
        </p:txBody>
      </p:sp>
      <p:sp>
        <p:nvSpPr>
          <p:cNvPr id="977" name="Google Shape;977;p34"/>
          <p:cNvSpPr txBox="1"/>
          <p:nvPr/>
        </p:nvSpPr>
        <p:spPr>
          <a:xfrm>
            <a:off x="33154" y="4651987"/>
            <a:ext cx="12242800" cy="86172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rgbClr val="000000"/>
                </a:solidFill>
                <a:latin typeface="Lato"/>
                <a:ea typeface="Lato"/>
                <a:cs typeface="Lato"/>
                <a:sym typeface="Lato"/>
              </a:rPr>
              <a:t>Designed to provide insights on audience’s emotional reactions to the debate and can be used as proxy to assess people engagement with the speakers and the debated topics.</a:t>
            </a:r>
            <a:endParaRPr sz="2400">
              <a:solidFill>
                <a:srgbClr val="000000"/>
              </a:solidFill>
              <a:latin typeface="Calibri"/>
              <a:ea typeface="Calibri"/>
              <a:cs typeface="Calibri"/>
              <a:sym typeface="Calibri"/>
            </a:endParaRPr>
          </a:p>
        </p:txBody>
      </p:sp>
      <p:pic>
        <p:nvPicPr>
          <p:cNvPr descr="better.png" id="978" name="Google Shape;978;p34"/>
          <p:cNvPicPr preferRelativeResize="0"/>
          <p:nvPr/>
        </p:nvPicPr>
        <p:blipFill rotWithShape="1">
          <a:blip r:embed="rId3">
            <a:alphaModFix/>
          </a:blip>
          <a:srcRect b="0" l="0" r="0" t="0"/>
          <a:stretch/>
        </p:blipFill>
        <p:spPr>
          <a:xfrm>
            <a:off x="2042836" y="1816135"/>
            <a:ext cx="1999728" cy="2828381"/>
          </a:xfrm>
          <a:prstGeom prst="rect">
            <a:avLst/>
          </a:prstGeom>
          <a:noFill/>
          <a:ln>
            <a:noFill/>
          </a:ln>
        </p:spPr>
      </p:pic>
      <p:pic>
        <p:nvPicPr>
          <p:cNvPr id="979" name="Google Shape;979;p34"/>
          <p:cNvPicPr preferRelativeResize="0"/>
          <p:nvPr/>
        </p:nvPicPr>
        <p:blipFill rotWithShape="1">
          <a:blip r:embed="rId4">
            <a:alphaModFix/>
          </a:blip>
          <a:srcRect b="0" l="0" r="0" t="0"/>
          <a:stretch/>
        </p:blipFill>
        <p:spPr>
          <a:xfrm>
            <a:off x="6091895" y="1816139"/>
            <a:ext cx="1999727" cy="2828381"/>
          </a:xfrm>
          <a:prstGeom prst="rect">
            <a:avLst/>
          </a:prstGeom>
          <a:noFill/>
          <a:ln>
            <a:noFill/>
          </a:ln>
        </p:spPr>
      </p:pic>
      <p:pic>
        <p:nvPicPr>
          <p:cNvPr id="980" name="Google Shape;980;p34"/>
          <p:cNvPicPr preferRelativeResize="0"/>
          <p:nvPr/>
        </p:nvPicPr>
        <p:blipFill rotWithShape="1">
          <a:blip r:embed="rId5">
            <a:alphaModFix/>
          </a:blip>
          <a:srcRect b="0" l="0" r="0" t="0"/>
          <a:stretch/>
        </p:blipFill>
        <p:spPr>
          <a:xfrm>
            <a:off x="4068937" y="1816135"/>
            <a:ext cx="1999727" cy="2828380"/>
          </a:xfrm>
          <a:prstGeom prst="rect">
            <a:avLst/>
          </a:prstGeom>
          <a:noFill/>
          <a:ln>
            <a:noFill/>
          </a:ln>
        </p:spPr>
      </p:pic>
      <p:pic>
        <p:nvPicPr>
          <p:cNvPr id="981" name="Google Shape;981;p34"/>
          <p:cNvPicPr preferRelativeResize="0"/>
          <p:nvPr/>
        </p:nvPicPr>
        <p:blipFill rotWithShape="1">
          <a:blip r:embed="rId6">
            <a:alphaModFix/>
          </a:blip>
          <a:srcRect b="0" l="0" r="0" t="0"/>
          <a:stretch/>
        </p:blipFill>
        <p:spPr>
          <a:xfrm>
            <a:off x="24190" y="1816139"/>
            <a:ext cx="1999725" cy="2828380"/>
          </a:xfrm>
          <a:prstGeom prst="rect">
            <a:avLst/>
          </a:prstGeom>
          <a:noFill/>
          <a:ln>
            <a:noFill/>
          </a:ln>
        </p:spPr>
      </p:pic>
      <p:pic>
        <p:nvPicPr>
          <p:cNvPr id="982" name="Google Shape;982;p34"/>
          <p:cNvPicPr preferRelativeResize="0"/>
          <p:nvPr/>
        </p:nvPicPr>
        <p:blipFill rotWithShape="1">
          <a:blip r:embed="rId7">
            <a:alphaModFix/>
          </a:blip>
          <a:srcRect b="0" l="0" r="0" t="0"/>
          <a:stretch/>
        </p:blipFill>
        <p:spPr>
          <a:xfrm>
            <a:off x="8138227" y="1816140"/>
            <a:ext cx="1999725" cy="2828377"/>
          </a:xfrm>
          <a:prstGeom prst="rect">
            <a:avLst/>
          </a:prstGeom>
          <a:noFill/>
          <a:ln>
            <a:noFill/>
          </a:ln>
        </p:spPr>
      </p:pic>
      <p:pic>
        <p:nvPicPr>
          <p:cNvPr id="983" name="Google Shape;983;p34"/>
          <p:cNvPicPr preferRelativeResize="0"/>
          <p:nvPr/>
        </p:nvPicPr>
        <p:blipFill rotWithShape="1">
          <a:blip r:embed="rId8">
            <a:alphaModFix/>
          </a:blip>
          <a:srcRect b="0" l="0" r="0" t="0"/>
          <a:stretch/>
        </p:blipFill>
        <p:spPr>
          <a:xfrm>
            <a:off x="10165955" y="1816140"/>
            <a:ext cx="1999724" cy="282837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35"/>
          <p:cNvSpPr txBox="1"/>
          <p:nvPr>
            <p:ph type="title"/>
          </p:nvPr>
        </p:nvSpPr>
        <p:spPr>
          <a:xfrm>
            <a:off x="609600" y="274639"/>
            <a:ext cx="10972800" cy="1143000"/>
          </a:xfrm>
          <a:prstGeom prst="rect">
            <a:avLst/>
          </a:prstGeom>
          <a:noFill/>
          <a:ln>
            <a:noFill/>
          </a:ln>
        </p:spPr>
        <p:txBody>
          <a:bodyPr anchorCtr="0" anchor="ctr" bIns="60925" lIns="121900" spcFirstLastPara="1" rIns="121900" wrap="square" tIns="60925">
            <a:normAutofit/>
          </a:bodyPr>
          <a:lstStyle/>
          <a:p>
            <a:pPr indent="0" lvl="0" marL="0" rtl="0" algn="l">
              <a:spcBef>
                <a:spcPts val="0"/>
              </a:spcBef>
              <a:spcAft>
                <a:spcPts val="0"/>
              </a:spcAft>
              <a:buClr>
                <a:srgbClr val="404040"/>
              </a:buClr>
              <a:buSzPts val="2800"/>
              <a:buFont typeface="Calibri"/>
              <a:buNone/>
            </a:pPr>
            <a:r>
              <a:rPr lang="en-US" sz="3734">
                <a:solidFill>
                  <a:srgbClr val="404040"/>
                </a:solidFill>
              </a:rPr>
              <a:t>Questions Cards</a:t>
            </a:r>
            <a:endParaRPr/>
          </a:p>
        </p:txBody>
      </p:sp>
      <p:sp>
        <p:nvSpPr>
          <p:cNvPr id="990" name="Google Shape;990;p35"/>
          <p:cNvSpPr txBox="1"/>
          <p:nvPr/>
        </p:nvSpPr>
        <p:spPr>
          <a:xfrm>
            <a:off x="254000" y="4726930"/>
            <a:ext cx="11911677" cy="86172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rgbClr val="000000"/>
                </a:solidFill>
                <a:latin typeface="Lato"/>
                <a:ea typeface="Lato"/>
                <a:cs typeface="Lato"/>
                <a:sym typeface="Lato"/>
              </a:rPr>
              <a:t>Designed to provide insights on audience’s information needs. </a:t>
            </a:r>
            <a:endParaRPr sz="2400">
              <a:solidFill>
                <a:srgbClr val="000000"/>
              </a:solidFill>
              <a:latin typeface="Calibri"/>
              <a:ea typeface="Calibri"/>
              <a:cs typeface="Calibri"/>
              <a:sym typeface="Calibri"/>
            </a:endParaRPr>
          </a:p>
          <a:p>
            <a:pPr indent="0" lvl="0" marL="0" marR="0" rtl="0" algn="l">
              <a:spcBef>
                <a:spcPts val="0"/>
              </a:spcBef>
              <a:spcAft>
                <a:spcPts val="0"/>
              </a:spcAft>
              <a:buNone/>
            </a:pPr>
            <a:r>
              <a:rPr lang="en-US" sz="2400">
                <a:solidFill>
                  <a:srgbClr val="000000"/>
                </a:solidFill>
                <a:latin typeface="Lato"/>
                <a:ea typeface="Lato"/>
                <a:cs typeface="Lato"/>
                <a:sym typeface="Lato"/>
              </a:rPr>
              <a:t>.. in order to make the audience viewing experience more informative. </a:t>
            </a:r>
            <a:endParaRPr sz="2400">
              <a:solidFill>
                <a:srgbClr val="000000"/>
              </a:solidFill>
              <a:latin typeface="Calibri"/>
              <a:ea typeface="Calibri"/>
              <a:cs typeface="Calibri"/>
              <a:sym typeface="Calibri"/>
            </a:endParaRPr>
          </a:p>
        </p:txBody>
      </p:sp>
      <p:pic>
        <p:nvPicPr>
          <p:cNvPr id="991" name="Google Shape;991;p35"/>
          <p:cNvPicPr preferRelativeResize="0"/>
          <p:nvPr/>
        </p:nvPicPr>
        <p:blipFill rotWithShape="1">
          <a:blip r:embed="rId3">
            <a:alphaModFix/>
          </a:blip>
          <a:srcRect b="0" l="0" r="0" t="0"/>
          <a:stretch/>
        </p:blipFill>
        <p:spPr>
          <a:xfrm>
            <a:off x="2042837" y="1658094"/>
            <a:ext cx="1999727" cy="2828380"/>
          </a:xfrm>
          <a:prstGeom prst="rect">
            <a:avLst/>
          </a:prstGeom>
          <a:noFill/>
          <a:ln>
            <a:noFill/>
          </a:ln>
        </p:spPr>
      </p:pic>
      <p:pic>
        <p:nvPicPr>
          <p:cNvPr id="992" name="Google Shape;992;p35"/>
          <p:cNvPicPr preferRelativeResize="0"/>
          <p:nvPr/>
        </p:nvPicPr>
        <p:blipFill rotWithShape="1">
          <a:blip r:embed="rId4">
            <a:alphaModFix/>
          </a:blip>
          <a:srcRect b="0" l="0" r="0" t="0"/>
          <a:stretch/>
        </p:blipFill>
        <p:spPr>
          <a:xfrm>
            <a:off x="6091895" y="1658098"/>
            <a:ext cx="1999725" cy="2828380"/>
          </a:xfrm>
          <a:prstGeom prst="rect">
            <a:avLst/>
          </a:prstGeom>
          <a:noFill/>
          <a:ln>
            <a:noFill/>
          </a:ln>
        </p:spPr>
      </p:pic>
      <p:pic>
        <p:nvPicPr>
          <p:cNvPr id="993" name="Google Shape;993;p35"/>
          <p:cNvPicPr preferRelativeResize="0"/>
          <p:nvPr/>
        </p:nvPicPr>
        <p:blipFill rotWithShape="1">
          <a:blip r:embed="rId5">
            <a:alphaModFix/>
          </a:blip>
          <a:srcRect b="0" l="0" r="0" t="0"/>
          <a:stretch/>
        </p:blipFill>
        <p:spPr>
          <a:xfrm>
            <a:off x="4068936" y="1658096"/>
            <a:ext cx="1999725" cy="2828377"/>
          </a:xfrm>
          <a:prstGeom prst="rect">
            <a:avLst/>
          </a:prstGeom>
          <a:noFill/>
          <a:ln>
            <a:noFill/>
          </a:ln>
        </p:spPr>
      </p:pic>
      <p:pic>
        <p:nvPicPr>
          <p:cNvPr id="994" name="Google Shape;994;p35"/>
          <p:cNvPicPr preferRelativeResize="0"/>
          <p:nvPr/>
        </p:nvPicPr>
        <p:blipFill rotWithShape="1">
          <a:blip r:embed="rId6">
            <a:alphaModFix/>
          </a:blip>
          <a:srcRect b="0" l="0" r="0" t="0"/>
          <a:stretch/>
        </p:blipFill>
        <p:spPr>
          <a:xfrm>
            <a:off x="24190" y="1658100"/>
            <a:ext cx="1999724" cy="2828377"/>
          </a:xfrm>
          <a:prstGeom prst="rect">
            <a:avLst/>
          </a:prstGeom>
          <a:noFill/>
          <a:ln>
            <a:noFill/>
          </a:ln>
        </p:spPr>
      </p:pic>
      <p:pic>
        <p:nvPicPr>
          <p:cNvPr id="995" name="Google Shape;995;p35"/>
          <p:cNvPicPr preferRelativeResize="0"/>
          <p:nvPr/>
        </p:nvPicPr>
        <p:blipFill rotWithShape="1">
          <a:blip r:embed="rId7">
            <a:alphaModFix/>
          </a:blip>
          <a:srcRect b="0" l="0" r="0" t="0"/>
          <a:stretch/>
        </p:blipFill>
        <p:spPr>
          <a:xfrm>
            <a:off x="8138227" y="1658097"/>
            <a:ext cx="1999724" cy="2828376"/>
          </a:xfrm>
          <a:prstGeom prst="rect">
            <a:avLst/>
          </a:prstGeom>
          <a:noFill/>
          <a:ln>
            <a:noFill/>
          </a:ln>
        </p:spPr>
      </p:pic>
      <p:pic>
        <p:nvPicPr>
          <p:cNvPr id="996" name="Google Shape;996;p35"/>
          <p:cNvPicPr preferRelativeResize="0"/>
          <p:nvPr/>
        </p:nvPicPr>
        <p:blipFill rotWithShape="1">
          <a:blip r:embed="rId8">
            <a:alphaModFix/>
          </a:blip>
          <a:srcRect b="0" l="0" r="0" t="0"/>
          <a:stretch/>
        </p:blipFill>
        <p:spPr>
          <a:xfrm>
            <a:off x="10165955" y="1658097"/>
            <a:ext cx="1999723" cy="28283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36"/>
          <p:cNvSpPr txBox="1"/>
          <p:nvPr>
            <p:ph type="title"/>
          </p:nvPr>
        </p:nvSpPr>
        <p:spPr>
          <a:xfrm>
            <a:off x="609600" y="274639"/>
            <a:ext cx="10972800" cy="1143000"/>
          </a:xfrm>
          <a:prstGeom prst="rect">
            <a:avLst/>
          </a:prstGeom>
          <a:noFill/>
          <a:ln>
            <a:noFill/>
          </a:ln>
        </p:spPr>
        <p:txBody>
          <a:bodyPr anchorCtr="0" anchor="ctr" bIns="60925" lIns="121900" spcFirstLastPara="1" rIns="121900" wrap="square" tIns="60925">
            <a:normAutofit/>
          </a:bodyPr>
          <a:lstStyle/>
          <a:p>
            <a:pPr indent="0" lvl="0" marL="0" rtl="0" algn="l">
              <a:spcBef>
                <a:spcPts val="0"/>
              </a:spcBef>
              <a:spcAft>
                <a:spcPts val="0"/>
              </a:spcAft>
              <a:buClr>
                <a:srgbClr val="404040"/>
              </a:buClr>
              <a:buSzPts val="2800"/>
              <a:buFont typeface="Calibri"/>
              <a:buNone/>
            </a:pPr>
            <a:r>
              <a:rPr lang="en-US" sz="3734">
                <a:solidFill>
                  <a:srgbClr val="404040"/>
                </a:solidFill>
              </a:rPr>
              <a:t>A paper prototype: the flashcard experiment</a:t>
            </a:r>
            <a:endParaRPr/>
          </a:p>
        </p:txBody>
      </p:sp>
      <p:pic>
        <p:nvPicPr>
          <p:cNvPr descr="Screen Shot 2014-06-17 at 19.26.18.png" id="1003" name="Google Shape;1003;p36"/>
          <p:cNvPicPr preferRelativeResize="0"/>
          <p:nvPr/>
        </p:nvPicPr>
        <p:blipFill rotWithShape="1">
          <a:blip r:embed="rId3">
            <a:alphaModFix/>
          </a:blip>
          <a:srcRect b="0" l="0" r="0" t="0"/>
          <a:stretch/>
        </p:blipFill>
        <p:spPr>
          <a:xfrm>
            <a:off x="886515" y="1266777"/>
            <a:ext cx="9710599" cy="543007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37"/>
          <p:cNvSpPr txBox="1"/>
          <p:nvPr>
            <p:ph type="title"/>
          </p:nvPr>
        </p:nvSpPr>
        <p:spPr>
          <a:xfrm>
            <a:off x="609600" y="139172"/>
            <a:ext cx="10972800" cy="1143000"/>
          </a:xfrm>
          <a:prstGeom prst="rect">
            <a:avLst/>
          </a:prstGeom>
          <a:noFill/>
          <a:ln>
            <a:noFill/>
          </a:ln>
        </p:spPr>
        <p:txBody>
          <a:bodyPr anchorCtr="0" anchor="ctr" bIns="60925" lIns="121900" spcFirstLastPara="1" rIns="121900" wrap="square" tIns="60925">
            <a:normAutofit/>
          </a:bodyPr>
          <a:lstStyle/>
          <a:p>
            <a:pPr indent="0" lvl="0" marL="0" rtl="0" algn="l">
              <a:spcBef>
                <a:spcPts val="0"/>
              </a:spcBef>
              <a:spcAft>
                <a:spcPts val="0"/>
              </a:spcAft>
              <a:buClr>
                <a:srgbClr val="404040"/>
              </a:buClr>
              <a:buSzPts val="2800"/>
              <a:buFont typeface="Calibri"/>
              <a:buNone/>
            </a:pPr>
            <a:r>
              <a:rPr lang="en-US" sz="3734">
                <a:solidFill>
                  <a:srgbClr val="404040"/>
                </a:solidFill>
              </a:rPr>
              <a:t>Coding and Annotation of the Video</a:t>
            </a:r>
            <a:endParaRPr/>
          </a:p>
        </p:txBody>
      </p:sp>
      <p:pic>
        <p:nvPicPr>
          <p:cNvPr descr="Compendium-Flashcards.png" id="1010" name="Google Shape;1010;p37"/>
          <p:cNvPicPr preferRelativeResize="0"/>
          <p:nvPr/>
        </p:nvPicPr>
        <p:blipFill rotWithShape="1">
          <a:blip r:embed="rId3">
            <a:alphaModFix/>
          </a:blip>
          <a:srcRect b="0" l="0" r="0" t="0"/>
          <a:stretch/>
        </p:blipFill>
        <p:spPr>
          <a:xfrm>
            <a:off x="277874" y="1163375"/>
            <a:ext cx="6661801" cy="5584716"/>
          </a:xfrm>
          <a:prstGeom prst="rect">
            <a:avLst/>
          </a:prstGeom>
          <a:noFill/>
          <a:ln>
            <a:noFill/>
          </a:ln>
        </p:spPr>
      </p:pic>
      <p:pic>
        <p:nvPicPr>
          <p:cNvPr descr="Youtube-Flashcards.png" id="1011" name="Google Shape;1011;p37">
            <a:hlinkClick r:id="rId4"/>
          </p:cNvPr>
          <p:cNvPicPr preferRelativeResize="0"/>
          <p:nvPr/>
        </p:nvPicPr>
        <p:blipFill rotWithShape="1">
          <a:blip r:embed="rId5">
            <a:alphaModFix/>
          </a:blip>
          <a:srcRect b="0" l="0" r="0" t="0"/>
          <a:stretch/>
        </p:blipFill>
        <p:spPr>
          <a:xfrm>
            <a:off x="7277927" y="3798297"/>
            <a:ext cx="4004431" cy="2949792"/>
          </a:xfrm>
          <a:prstGeom prst="rect">
            <a:avLst/>
          </a:prstGeom>
          <a:noFill/>
          <a:ln>
            <a:noFill/>
          </a:ln>
        </p:spPr>
      </p:pic>
      <p:sp>
        <p:nvSpPr>
          <p:cNvPr id="1012" name="Google Shape;1012;p37"/>
          <p:cNvSpPr txBox="1"/>
          <p:nvPr/>
        </p:nvSpPr>
        <p:spPr>
          <a:xfrm>
            <a:off x="7551413" y="1656412"/>
            <a:ext cx="4640587" cy="1969715"/>
          </a:xfrm>
          <a:prstGeom prst="rect">
            <a:avLst/>
          </a:prstGeom>
          <a:noFill/>
          <a:ln>
            <a:noFill/>
          </a:ln>
        </p:spPr>
        <p:txBody>
          <a:bodyPr anchorCtr="0" anchor="t" bIns="60925" lIns="121900" spcFirstLastPara="1" rIns="121900" wrap="square" tIns="60925">
            <a:spAutoFit/>
          </a:bodyPr>
          <a:lstStyle/>
          <a:p>
            <a:pPr indent="-381019" lvl="0" marL="381019" marR="0" rtl="0" algn="l">
              <a:spcBef>
                <a:spcPts val="0"/>
              </a:spcBef>
              <a:spcAft>
                <a:spcPts val="0"/>
              </a:spcAft>
              <a:buClr>
                <a:srgbClr val="000000"/>
              </a:buClr>
              <a:buSzPts val="1800"/>
              <a:buFont typeface="Calibri"/>
              <a:buChar char="-"/>
            </a:pPr>
            <a:r>
              <a:rPr lang="en-US" sz="2400">
                <a:solidFill>
                  <a:srgbClr val="000000"/>
                </a:solidFill>
                <a:latin typeface="Calibri"/>
                <a:ea typeface="Calibri"/>
                <a:cs typeface="Calibri"/>
                <a:sym typeface="Calibri"/>
              </a:rPr>
              <a:t>Quantitative analysis</a:t>
            </a:r>
            <a:endParaRPr sz="2400">
              <a:solidFill>
                <a:srgbClr val="000000"/>
              </a:solidFill>
              <a:latin typeface="Calibri"/>
              <a:ea typeface="Calibri"/>
              <a:cs typeface="Calibri"/>
              <a:sym typeface="Calibri"/>
            </a:endParaRPr>
          </a:p>
          <a:p>
            <a:pPr indent="-381019" lvl="0" marL="381019" marR="0" rtl="0" algn="l">
              <a:spcBef>
                <a:spcPts val="0"/>
              </a:spcBef>
              <a:spcAft>
                <a:spcPts val="0"/>
              </a:spcAft>
              <a:buClr>
                <a:srgbClr val="000000"/>
              </a:buClr>
              <a:buSzPts val="1800"/>
              <a:buFont typeface="Calibri"/>
              <a:buChar char="-"/>
            </a:pPr>
            <a:r>
              <a:rPr lang="en-US" sz="2400">
                <a:solidFill>
                  <a:srgbClr val="000000"/>
                </a:solidFill>
                <a:latin typeface="Calibri"/>
                <a:ea typeface="Calibri"/>
                <a:cs typeface="Calibri"/>
                <a:sym typeface="Calibri"/>
              </a:rPr>
              <a:t>Frequently used/unused cards</a:t>
            </a:r>
            <a:endParaRPr sz="2400">
              <a:solidFill>
                <a:srgbClr val="000000"/>
              </a:solidFill>
              <a:latin typeface="Calibri"/>
              <a:ea typeface="Calibri"/>
              <a:cs typeface="Calibri"/>
              <a:sym typeface="Calibri"/>
            </a:endParaRPr>
          </a:p>
          <a:p>
            <a:pPr indent="-381019" lvl="0" marL="381019" marR="0" rtl="0" algn="l">
              <a:spcBef>
                <a:spcPts val="0"/>
              </a:spcBef>
              <a:spcAft>
                <a:spcPts val="0"/>
              </a:spcAft>
              <a:buClr>
                <a:srgbClr val="000000"/>
              </a:buClr>
              <a:buSzPts val="1800"/>
              <a:buFont typeface="Calibri"/>
              <a:buChar char="-"/>
            </a:pPr>
            <a:r>
              <a:rPr lang="en-US" sz="2400">
                <a:solidFill>
                  <a:srgbClr val="000000"/>
                </a:solidFill>
                <a:latin typeface="Calibri"/>
                <a:ea typeface="Calibri"/>
                <a:cs typeface="Calibri"/>
                <a:sym typeface="Calibri"/>
              </a:rPr>
              <a:t>Most used categories</a:t>
            </a:r>
            <a:endParaRPr sz="2400">
              <a:solidFill>
                <a:srgbClr val="000000"/>
              </a:solidFill>
              <a:latin typeface="Calibri"/>
              <a:ea typeface="Calibri"/>
              <a:cs typeface="Calibri"/>
              <a:sym typeface="Calibri"/>
            </a:endParaRPr>
          </a:p>
          <a:p>
            <a:pPr indent="-381019" lvl="0" marL="381019" marR="0" rtl="0" algn="l">
              <a:spcBef>
                <a:spcPts val="0"/>
              </a:spcBef>
              <a:spcAft>
                <a:spcPts val="0"/>
              </a:spcAft>
              <a:buClr>
                <a:srgbClr val="000000"/>
              </a:buClr>
              <a:buSzPts val="1800"/>
              <a:buFont typeface="Calibri"/>
              <a:buChar char="-"/>
            </a:pPr>
            <a:r>
              <a:rPr lang="en-US" sz="2400">
                <a:solidFill>
                  <a:srgbClr val="000000"/>
                </a:solidFill>
                <a:latin typeface="Calibri"/>
                <a:ea typeface="Calibri"/>
                <a:cs typeface="Calibri"/>
                <a:sym typeface="Calibri"/>
              </a:rPr>
              <a:t>Do the dimensions make sense?</a:t>
            </a:r>
            <a:endParaRPr sz="2400">
              <a:solidFill>
                <a:srgbClr val="000000"/>
              </a:solidFill>
              <a:latin typeface="Calibri"/>
              <a:ea typeface="Calibri"/>
              <a:cs typeface="Calibri"/>
              <a:sym typeface="Calibri"/>
            </a:endParaRPr>
          </a:p>
          <a:p>
            <a:pPr indent="-228611" lvl="0" marL="381019" marR="0" rtl="0" algn="l">
              <a:spcBef>
                <a:spcPts val="0"/>
              </a:spcBef>
              <a:spcAft>
                <a:spcPts val="0"/>
              </a:spcAft>
              <a:buNone/>
            </a:pPr>
            <a:r>
              <a:t/>
            </a:r>
            <a:endParaRPr sz="2400">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pic>
        <p:nvPicPr>
          <p:cNvPr descr="Screen Shot 2014-10-10 at 20.22.39.png" id="1018" name="Google Shape;1018;p38"/>
          <p:cNvPicPr preferRelativeResize="0"/>
          <p:nvPr/>
        </p:nvPicPr>
        <p:blipFill rotWithShape="1">
          <a:blip r:embed="rId3">
            <a:alphaModFix/>
          </a:blip>
          <a:srcRect b="0" l="0" r="0" t="0"/>
          <a:stretch/>
        </p:blipFill>
        <p:spPr>
          <a:xfrm>
            <a:off x="1044223" y="0"/>
            <a:ext cx="9103468" cy="6858000"/>
          </a:xfrm>
          <a:prstGeom prst="rect">
            <a:avLst/>
          </a:prstGeom>
          <a:noFill/>
          <a:ln>
            <a:noFill/>
          </a:ln>
        </p:spPr>
      </p:pic>
      <p:pic>
        <p:nvPicPr>
          <p:cNvPr descr="Screen Shot 2014-06-17 at 11.40.52.png" id="1019" name="Google Shape;1019;p38"/>
          <p:cNvPicPr preferRelativeResize="0"/>
          <p:nvPr/>
        </p:nvPicPr>
        <p:blipFill rotWithShape="1">
          <a:blip r:embed="rId4">
            <a:alphaModFix/>
          </a:blip>
          <a:srcRect b="0" l="49959" r="0" t="0"/>
          <a:stretch/>
        </p:blipFill>
        <p:spPr>
          <a:xfrm>
            <a:off x="9746365" y="250827"/>
            <a:ext cx="1911876" cy="2146979"/>
          </a:xfrm>
          <a:prstGeom prst="rect">
            <a:avLst/>
          </a:prstGeom>
          <a:noFill/>
          <a:ln>
            <a:noFill/>
          </a:ln>
        </p:spPr>
      </p:pic>
      <p:pic>
        <p:nvPicPr>
          <p:cNvPr descr="Screen Shot 2014-06-17 at 11.40.52.png" id="1020" name="Google Shape;1020;p38"/>
          <p:cNvPicPr preferRelativeResize="0"/>
          <p:nvPr/>
        </p:nvPicPr>
        <p:blipFill rotWithShape="1">
          <a:blip r:embed="rId4">
            <a:alphaModFix/>
          </a:blip>
          <a:srcRect b="0" l="0" r="52009" t="0"/>
          <a:stretch/>
        </p:blipFill>
        <p:spPr>
          <a:xfrm>
            <a:off x="406400" y="190543"/>
            <a:ext cx="1827168" cy="213953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pic>
        <p:nvPicPr>
          <p:cNvPr descr="Screen Shot 2014-10-10 at 13.18.47.png" id="1026" name="Google Shape;1026;p39"/>
          <p:cNvPicPr preferRelativeResize="0"/>
          <p:nvPr/>
        </p:nvPicPr>
        <p:blipFill rotWithShape="1">
          <a:blip r:embed="rId3">
            <a:alphaModFix/>
          </a:blip>
          <a:srcRect b="0" l="0" r="0" t="0"/>
          <a:stretch/>
        </p:blipFill>
        <p:spPr>
          <a:xfrm>
            <a:off x="2133600" y="0"/>
            <a:ext cx="7922029" cy="6858000"/>
          </a:xfrm>
          <a:prstGeom prst="rect">
            <a:avLst/>
          </a:prstGeom>
          <a:noFill/>
          <a:ln>
            <a:noFill/>
          </a:ln>
        </p:spPr>
      </p:pic>
      <p:pic>
        <p:nvPicPr>
          <p:cNvPr descr="Screen Shot 2014-06-17 at 11.40.52.png" id="1027" name="Google Shape;1027;p39"/>
          <p:cNvPicPr preferRelativeResize="0"/>
          <p:nvPr/>
        </p:nvPicPr>
        <p:blipFill rotWithShape="1">
          <a:blip r:embed="rId4">
            <a:alphaModFix/>
          </a:blip>
          <a:srcRect b="0" l="49959" r="0" t="0"/>
          <a:stretch/>
        </p:blipFill>
        <p:spPr>
          <a:xfrm>
            <a:off x="9746365" y="250827"/>
            <a:ext cx="1911876" cy="2146979"/>
          </a:xfrm>
          <a:prstGeom prst="rect">
            <a:avLst/>
          </a:prstGeom>
          <a:noFill/>
          <a:ln>
            <a:noFill/>
          </a:ln>
        </p:spPr>
      </p:pic>
      <p:pic>
        <p:nvPicPr>
          <p:cNvPr descr="Screen Shot 2014-06-17 at 11.40.52.png" id="1028" name="Google Shape;1028;p39"/>
          <p:cNvPicPr preferRelativeResize="0"/>
          <p:nvPr/>
        </p:nvPicPr>
        <p:blipFill rotWithShape="1">
          <a:blip r:embed="rId4">
            <a:alphaModFix/>
          </a:blip>
          <a:srcRect b="0" l="0" r="52009" t="0"/>
          <a:stretch/>
        </p:blipFill>
        <p:spPr>
          <a:xfrm>
            <a:off x="406400" y="190543"/>
            <a:ext cx="1827168" cy="213953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4"/>
          <p:cNvSpPr/>
          <p:nvPr/>
        </p:nvSpPr>
        <p:spPr>
          <a:xfrm>
            <a:off x="4058653" y="753979"/>
            <a:ext cx="7267074" cy="994611"/>
          </a:xfrm>
          <a:prstGeom prst="snip2DiagRect">
            <a:avLst>
              <a:gd fmla="val 0" name="adj1"/>
              <a:gd fmla="val 16667" name="adj2"/>
            </a:avLst>
          </a:prstGeom>
          <a:gradFill>
            <a:gsLst>
              <a:gs pos="0">
                <a:srgbClr val="763805">
                  <a:alpha val="9411"/>
                </a:srgbClr>
              </a:gs>
              <a:gs pos="74000">
                <a:srgbClr val="FBCFA9"/>
              </a:gs>
              <a:gs pos="83000">
                <a:srgbClr val="FBCFA9"/>
              </a:gs>
              <a:gs pos="100000">
                <a:srgbClr val="FDDEC5"/>
              </a:gs>
            </a:gsLst>
            <a:path path="circle">
              <a:fillToRect l="100%" t="100%"/>
            </a:path>
            <a:tileRect b="-100%" r="-100%"/>
          </a:gradFill>
          <a:ln cap="flat" cmpd="sng" w="12700">
            <a:solidFill>
              <a:srgbClr val="1B36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aphicFrame>
        <p:nvGraphicFramePr>
          <p:cNvPr id="649" name="Google Shape;649;p4"/>
          <p:cNvGraphicFramePr/>
          <p:nvPr/>
        </p:nvGraphicFramePr>
        <p:xfrm>
          <a:off x="522514" y="924895"/>
          <a:ext cx="3000000" cy="3000000"/>
        </p:xfrm>
        <a:graphic>
          <a:graphicData uri="http://schemas.openxmlformats.org/drawingml/2006/table">
            <a:tbl>
              <a:tblPr>
                <a:noFill/>
                <a:tableStyleId>{895406E6-AD85-45C2-8500-653099B1A8FD}</a:tableStyleId>
              </a:tblPr>
              <a:tblGrid>
                <a:gridCol w="1317175"/>
                <a:gridCol w="2283125"/>
                <a:gridCol w="7002375"/>
              </a:tblGrid>
              <a:tr h="43513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13:30 - 15:00</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Part 2</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Demonstration and hands-on experience of a series of technological tools that address this challenge</a:t>
                      </a:r>
                      <a:endParaRPr b="0" sz="1600" u="none" cap="none" strike="noStrike">
                        <a:latin typeface="Calibri"/>
                        <a:ea typeface="Calibri"/>
                        <a:cs typeface="Calibri"/>
                        <a:sym typeface="Calibri"/>
                      </a:endParaRPr>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BCause:</a:t>
                      </a:r>
                      <a:r>
                        <a:rPr b="0" i="0" lang="en-US" sz="1800" u="none" cap="none" strike="noStrike">
                          <a:solidFill>
                            <a:schemeClr val="dk1"/>
                          </a:solidFill>
                          <a:latin typeface="Calibri"/>
                          <a:ea typeface="Calibri"/>
                          <a:cs typeface="Calibri"/>
                          <a:sym typeface="Calibri"/>
                        </a:rPr>
                        <a:t> Reasoning for change: A Structured and Decentralised Discussion System for Distributed Decision Making</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DemocraticReflection:</a:t>
                      </a:r>
                      <a:r>
                        <a:rPr b="0" i="0" lang="en-US" sz="1800" u="none" cap="none" strike="noStrike">
                          <a:solidFill>
                            <a:schemeClr val="dk1"/>
                          </a:solidFill>
                          <a:latin typeface="Calibri"/>
                          <a:ea typeface="Calibri"/>
                          <a:cs typeface="Calibri"/>
                          <a:sym typeface="Calibri"/>
                        </a:rPr>
                        <a:t> collective intelligence platform to harness real-time audience feedback over live debates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DISPUTool:</a:t>
                      </a:r>
                      <a:r>
                        <a:rPr b="0" i="0" lang="en-US" sz="1800" u="none" cap="none" strike="noStrike">
                          <a:solidFill>
                            <a:schemeClr val="dk1"/>
                          </a:solidFill>
                          <a:latin typeface="Calibri"/>
                          <a:ea typeface="Calibri"/>
                          <a:cs typeface="Calibri"/>
                          <a:sym typeface="Calibri"/>
                        </a:rPr>
                        <a:t> A tool for Mining and Exploring arguments in US Presidential Election Debates, adapted to deliberative democracy debates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AI4Gov:</a:t>
                      </a:r>
                      <a:r>
                        <a:rPr b="0" i="0" lang="en-US" sz="1800" u="none" cap="none" strike="noStrike">
                          <a:solidFill>
                            <a:schemeClr val="dk1"/>
                          </a:solidFill>
                          <a:latin typeface="Calibri"/>
                          <a:ea typeface="Calibri"/>
                          <a:cs typeface="Calibri"/>
                          <a:sym typeface="Calibri"/>
                        </a:rPr>
                        <a:t> A Self-Explained Visualisation Workbench: a Bias Detection Toolkit that empowers policymakers, researchers, and practitioners with understanding tailored for detecting biases in AI systems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ORBIS:</a:t>
                      </a:r>
                      <a:r>
                        <a:rPr b="0" i="0" lang="en-US" sz="1800" u="none" cap="none" strike="noStrike">
                          <a:solidFill>
                            <a:schemeClr val="dk1"/>
                          </a:solidFill>
                          <a:latin typeface="Calibri"/>
                          <a:ea typeface="Calibri"/>
                          <a:cs typeface="Calibri"/>
                          <a:sym typeface="Calibri"/>
                        </a:rPr>
                        <a:t> On the development of a dashboard for deliberation analytics</a:t>
                      </a:r>
                      <a:endParaRPr sz="1400" u="none" cap="none" strike="noStrike"/>
                    </a:p>
                    <a:p>
                      <a:pPr indent="0" lvl="0" marL="0" marR="0" rtl="0" algn="l">
                        <a:lnSpc>
                          <a:spcPct val="100000"/>
                        </a:lnSpc>
                        <a:spcBef>
                          <a:spcPts val="0"/>
                        </a:spcBef>
                        <a:spcAft>
                          <a:spcPts val="0"/>
                        </a:spcAft>
                        <a:buClr>
                          <a:schemeClr val="dk1"/>
                        </a:buClr>
                        <a:buSzPts val="1800"/>
                        <a:buFont typeface="Calibri"/>
                        <a:buNone/>
                      </a:pPr>
                      <a:r>
                        <a:t/>
                      </a:r>
                      <a:endParaRPr b="0" sz="1800" u="none" cap="none" strike="noStrike">
                        <a:solidFill>
                          <a:schemeClr val="dk1"/>
                        </a:solidFill>
                        <a:latin typeface="Calibri"/>
                        <a:ea typeface="Calibri"/>
                        <a:cs typeface="Calibri"/>
                        <a:sym typeface="Calibri"/>
                      </a:endParaRPr>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r>
            </a:tbl>
          </a:graphicData>
        </a:graphic>
      </p:graphicFrame>
      <p:sp>
        <p:nvSpPr>
          <p:cNvPr id="650" name="Google Shape;650;p4"/>
          <p:cNvSpPr txBox="1"/>
          <p:nvPr/>
        </p:nvSpPr>
        <p:spPr>
          <a:xfrm>
            <a:off x="66407" y="8280"/>
            <a:ext cx="9797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EFF"/>
              </a:buClr>
              <a:buSzPts val="1800"/>
              <a:buFont typeface="Arial"/>
              <a:buNone/>
            </a:pPr>
            <a:r>
              <a:rPr b="0" i="0" lang="en-US" sz="1800" u="none" cap="none" strike="noStrike">
                <a:solidFill>
                  <a:srgbClr val="FFFEFF"/>
                </a:solidFill>
                <a:latin typeface="Arial"/>
                <a:ea typeface="Arial"/>
                <a:cs typeface="Arial"/>
                <a:sym typeface="Arial"/>
              </a:rPr>
              <a:t>Agenda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pic>
        <p:nvPicPr>
          <p:cNvPr descr="Screen Shot 2014-10-10 at 13.18.30.png" id="1034" name="Google Shape;1034;p40"/>
          <p:cNvPicPr preferRelativeResize="0"/>
          <p:nvPr/>
        </p:nvPicPr>
        <p:blipFill rotWithShape="1">
          <a:blip r:embed="rId3">
            <a:alphaModFix/>
          </a:blip>
          <a:srcRect b="0" l="0" r="0" t="0"/>
          <a:stretch/>
        </p:blipFill>
        <p:spPr>
          <a:xfrm>
            <a:off x="1794933" y="0"/>
            <a:ext cx="8594819" cy="6858000"/>
          </a:xfrm>
          <a:prstGeom prst="rect">
            <a:avLst/>
          </a:prstGeom>
          <a:noFill/>
          <a:ln>
            <a:noFill/>
          </a:ln>
        </p:spPr>
      </p:pic>
      <p:pic>
        <p:nvPicPr>
          <p:cNvPr descr="Screen Shot 2014-06-17 at 11.40.52.png" id="1035" name="Google Shape;1035;p40"/>
          <p:cNvPicPr preferRelativeResize="0"/>
          <p:nvPr/>
        </p:nvPicPr>
        <p:blipFill rotWithShape="1">
          <a:blip r:embed="rId4">
            <a:alphaModFix/>
          </a:blip>
          <a:srcRect b="0" l="49959" r="0" t="0"/>
          <a:stretch/>
        </p:blipFill>
        <p:spPr>
          <a:xfrm>
            <a:off x="9746365" y="250827"/>
            <a:ext cx="1911876" cy="2146979"/>
          </a:xfrm>
          <a:prstGeom prst="rect">
            <a:avLst/>
          </a:prstGeom>
          <a:noFill/>
          <a:ln>
            <a:noFill/>
          </a:ln>
        </p:spPr>
      </p:pic>
      <p:pic>
        <p:nvPicPr>
          <p:cNvPr descr="Screen Shot 2014-06-17 at 11.40.52.png" id="1036" name="Google Shape;1036;p40"/>
          <p:cNvPicPr preferRelativeResize="0"/>
          <p:nvPr/>
        </p:nvPicPr>
        <p:blipFill rotWithShape="1">
          <a:blip r:embed="rId4">
            <a:alphaModFix/>
          </a:blip>
          <a:srcRect b="0" l="0" r="52009" t="0"/>
          <a:stretch/>
        </p:blipFill>
        <p:spPr>
          <a:xfrm>
            <a:off x="406400" y="190543"/>
            <a:ext cx="1827168" cy="213953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pic>
        <p:nvPicPr>
          <p:cNvPr descr="Screen Shot 2014-10-10 at 17.54.07.png" id="1042" name="Google Shape;1042;p41"/>
          <p:cNvPicPr preferRelativeResize="0"/>
          <p:nvPr/>
        </p:nvPicPr>
        <p:blipFill rotWithShape="1">
          <a:blip r:embed="rId3">
            <a:alphaModFix/>
          </a:blip>
          <a:srcRect b="0" l="0" r="0" t="2197"/>
          <a:stretch/>
        </p:blipFill>
        <p:spPr>
          <a:xfrm>
            <a:off x="0" y="1728840"/>
            <a:ext cx="12192000" cy="3465461"/>
          </a:xfrm>
          <a:prstGeom prst="rect">
            <a:avLst/>
          </a:prstGeom>
          <a:noFill/>
          <a:ln>
            <a:noFill/>
          </a:ln>
        </p:spPr>
      </p:pic>
      <p:sp>
        <p:nvSpPr>
          <p:cNvPr id="1043" name="Google Shape;1043;p41"/>
          <p:cNvSpPr/>
          <p:nvPr/>
        </p:nvSpPr>
        <p:spPr>
          <a:xfrm>
            <a:off x="436994" y="124025"/>
            <a:ext cx="7952876" cy="1443521"/>
          </a:xfrm>
          <a:prstGeom prst="wedgeEllipseCallout">
            <a:avLst>
              <a:gd fmla="val -21684" name="adj1"/>
              <a:gd fmla="val 63878" name="adj2"/>
            </a:avLst>
          </a:prstGeom>
          <a:noFill/>
          <a:ln cap="flat" cmpd="sng" w="9525">
            <a:solidFill>
              <a:schemeClr val="dk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graphicFrame>
        <p:nvGraphicFramePr>
          <p:cNvPr id="1044" name="Google Shape;1044;p41"/>
          <p:cNvGraphicFramePr/>
          <p:nvPr/>
        </p:nvGraphicFramePr>
        <p:xfrm>
          <a:off x="1509128" y="331776"/>
          <a:ext cx="3000000" cy="3000000"/>
        </p:xfrm>
        <a:graphic>
          <a:graphicData uri="http://schemas.openxmlformats.org/drawingml/2006/table">
            <a:tbl>
              <a:tblPr>
                <a:noFill/>
                <a:tableStyleId>{895406E6-AD85-45C2-8500-653099B1A8FD}</a:tableStyleId>
              </a:tblPr>
              <a:tblGrid>
                <a:gridCol w="6300025"/>
              </a:tblGrid>
              <a:tr h="1044375">
                <a:tc>
                  <a:txBody>
                    <a:bodyPr/>
                    <a:lstStyle/>
                    <a:p>
                      <a:pPr indent="0" lvl="0" marL="0" marR="0" rtl="0" algn="l">
                        <a:spcBef>
                          <a:spcPts val="0"/>
                        </a:spcBef>
                        <a:spcAft>
                          <a:spcPts val="0"/>
                        </a:spcAft>
                        <a:buClr>
                          <a:srgbClr val="000000"/>
                        </a:buClr>
                        <a:buSzPts val="1200"/>
                        <a:buFont typeface="Calibri"/>
                        <a:buNone/>
                      </a:pPr>
                      <a:r>
                        <a:rPr b="1" i="0" lang="en-US" sz="1200" u="none" cap="none" strike="noStrike">
                          <a:solidFill>
                            <a:srgbClr val="000000"/>
                          </a:solidFill>
                          <a:latin typeface="Calibri"/>
                          <a:ea typeface="Calibri"/>
                          <a:cs typeface="Calibri"/>
                          <a:sym typeface="Calibri"/>
                        </a:rPr>
                        <a:t>Farage</a:t>
                      </a:r>
                      <a:r>
                        <a:rPr b="0" i="0" lang="en-US" sz="1200" u="none" cap="none" strike="noStrike">
                          <a:solidFill>
                            <a:srgbClr val="000000"/>
                          </a:solidFill>
                          <a:latin typeface="Calibri"/>
                          <a:ea typeface="Calibri"/>
                          <a:cs typeface="Calibri"/>
                          <a:sym typeface="Calibri"/>
                        </a:rPr>
                        <a:t>: “…actually sixty-two percent of the people that were surveyed in that British car manufacture interview they want serious reform within the European Union if they're gonna stay as members. So, far from the top line being true, two-thirds of them are saying </a:t>
                      </a:r>
                      <a:r>
                        <a:rPr b="0" i="0" lang="en-US" sz="1600" u="none" cap="none" strike="noStrike">
                          <a:solidFill>
                            <a:srgbClr val="000000"/>
                          </a:solidFill>
                          <a:latin typeface="Calibri"/>
                          <a:ea typeface="Calibri"/>
                          <a:cs typeface="Calibri"/>
                          <a:sym typeface="Calibri"/>
                        </a:rPr>
                        <a:t>unless we get reform then the time has come to leave the EU.”</a:t>
                      </a:r>
                      <a:endParaRPr sz="2400" u="none" cap="none" strike="noStrike"/>
                    </a:p>
                  </a:txBody>
                  <a:tcPr marT="8025" marB="0" marR="10725" marL="107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1045" name="Google Shape;1045;p41"/>
          <p:cNvSpPr txBox="1"/>
          <p:nvPr/>
        </p:nvSpPr>
        <p:spPr>
          <a:xfrm>
            <a:off x="8878007" y="5503563"/>
            <a:ext cx="396612" cy="492388"/>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aphicFrame>
        <p:nvGraphicFramePr>
          <p:cNvPr id="1046" name="Google Shape;1046;p41"/>
          <p:cNvGraphicFramePr/>
          <p:nvPr/>
        </p:nvGraphicFramePr>
        <p:xfrm>
          <a:off x="5806355" y="5408410"/>
          <a:ext cx="3000000" cy="3000000"/>
        </p:xfrm>
        <a:graphic>
          <a:graphicData uri="http://schemas.openxmlformats.org/drawingml/2006/table">
            <a:tbl>
              <a:tblPr>
                <a:noFill/>
                <a:tableStyleId>{895406E6-AD85-45C2-8500-653099B1A8FD}</a:tableStyleId>
              </a:tblPr>
              <a:tblGrid>
                <a:gridCol w="2782000"/>
              </a:tblGrid>
              <a:tr h="847025">
                <a:tc>
                  <a:txBody>
                    <a:bodyPr/>
                    <a:lstStyle/>
                    <a:p>
                      <a:pPr indent="0" lvl="0" marL="0" marR="0" rtl="0" algn="l">
                        <a:spcBef>
                          <a:spcPts val="0"/>
                        </a:spcBef>
                        <a:spcAft>
                          <a:spcPts val="0"/>
                        </a:spcAft>
                        <a:buClr>
                          <a:srgbClr val="000000"/>
                        </a:buClr>
                        <a:buSzPts val="1200"/>
                        <a:buFont typeface="Calibri"/>
                        <a:buNone/>
                      </a:pPr>
                      <a:r>
                        <a:rPr b="1" i="0" lang="en-US" sz="1200" u="none" cap="none" strike="noStrike">
                          <a:solidFill>
                            <a:srgbClr val="000000"/>
                          </a:solidFill>
                          <a:latin typeface="Calibri"/>
                          <a:ea typeface="Calibri"/>
                          <a:cs typeface="Calibri"/>
                          <a:sym typeface="Calibri"/>
                        </a:rPr>
                        <a:t>Farage</a:t>
                      </a:r>
                      <a:r>
                        <a:rPr b="0" i="0" lang="en-US" sz="1200" u="none" cap="none" strike="noStrike">
                          <a:solidFill>
                            <a:srgbClr val="000000"/>
                          </a:solidFill>
                          <a:latin typeface="Calibri"/>
                          <a:ea typeface="Calibri"/>
                          <a:cs typeface="Calibri"/>
                          <a:sym typeface="Calibri"/>
                        </a:rPr>
                        <a:t>: “You can't do that. You haven't got this power. You haven't got this control.” </a:t>
                      </a:r>
                      <a:endParaRPr sz="2400" u="none" cap="none" strike="noStrike"/>
                    </a:p>
                    <a:p>
                      <a:pPr indent="0" lvl="0" marL="0" marR="0" rtl="0" algn="l">
                        <a:spcBef>
                          <a:spcPts val="0"/>
                        </a:spcBef>
                        <a:spcAft>
                          <a:spcPts val="0"/>
                        </a:spcAft>
                        <a:buClr>
                          <a:srgbClr val="000000"/>
                        </a:buClr>
                        <a:buSzPts val="1200"/>
                        <a:buFont typeface="Calibri"/>
                        <a:buNone/>
                      </a:pPr>
                      <a:r>
                        <a:rPr b="1" i="0" lang="en-US" sz="1200" u="none" cap="none" strike="noStrike">
                          <a:solidFill>
                            <a:srgbClr val="000000"/>
                          </a:solidFill>
                          <a:latin typeface="Calibri"/>
                          <a:ea typeface="Calibri"/>
                          <a:cs typeface="Calibri"/>
                          <a:sym typeface="Calibri"/>
                        </a:rPr>
                        <a:t>Clegg</a:t>
                      </a:r>
                      <a:r>
                        <a:rPr b="0" i="0" lang="en-US" sz="1200" u="none" cap="none" strike="noStrike">
                          <a:solidFill>
                            <a:srgbClr val="000000"/>
                          </a:solidFill>
                          <a:latin typeface="Calibri"/>
                          <a:ea typeface="Calibri"/>
                          <a:cs typeface="Calibri"/>
                          <a:sym typeface="Calibri"/>
                        </a:rPr>
                        <a:t>: “Yes, you do. Yes, you do.”</a:t>
                      </a:r>
                      <a:endParaRPr sz="2400" u="none" cap="none" strike="noStrike"/>
                    </a:p>
                  </a:txBody>
                  <a:tcPr marT="12700" marB="0" marR="16925" marL="169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1047" name="Google Shape;1047;p41"/>
          <p:cNvSpPr/>
          <p:nvPr/>
        </p:nvSpPr>
        <p:spPr>
          <a:xfrm rot="10800000">
            <a:off x="5400022" y="5307727"/>
            <a:ext cx="3477981" cy="1156959"/>
          </a:xfrm>
          <a:prstGeom prst="wedgeEllipseCallout">
            <a:avLst>
              <a:gd fmla="val -57654" name="adj1"/>
              <a:gd fmla="val 96816" name="adj2"/>
            </a:avLst>
          </a:prstGeom>
          <a:noFill/>
          <a:ln cap="flat" cmpd="sng" w="9525">
            <a:solidFill>
              <a:srgbClr val="FFFF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graphicFrame>
        <p:nvGraphicFramePr>
          <p:cNvPr id="1048" name="Google Shape;1048;p41"/>
          <p:cNvGraphicFramePr/>
          <p:nvPr/>
        </p:nvGraphicFramePr>
        <p:xfrm>
          <a:off x="9237512" y="5470787"/>
          <a:ext cx="3000000" cy="3000000"/>
        </p:xfrm>
        <a:graphic>
          <a:graphicData uri="http://schemas.openxmlformats.org/drawingml/2006/table">
            <a:tbl>
              <a:tblPr>
                <a:noFill/>
                <a:tableStyleId>{895406E6-AD85-45C2-8500-653099B1A8FD}</a:tableStyleId>
              </a:tblPr>
              <a:tblGrid>
                <a:gridCol w="2730525"/>
              </a:tblGrid>
              <a:tr h="927100">
                <a:tc>
                  <a:txBody>
                    <a:bodyPr/>
                    <a:lstStyle/>
                    <a:p>
                      <a:pPr indent="0" lvl="0" marL="0" marR="0" rtl="0" algn="l">
                        <a:spcBef>
                          <a:spcPts val="0"/>
                        </a:spcBef>
                        <a:spcAft>
                          <a:spcPts val="0"/>
                        </a:spcAft>
                        <a:buClr>
                          <a:srgbClr val="000000"/>
                        </a:buClr>
                        <a:buSzPts val="1200"/>
                        <a:buFont typeface="Calibri"/>
                        <a:buNone/>
                      </a:pPr>
                      <a:r>
                        <a:rPr b="1" i="0" lang="en-US" sz="1200" u="none" cap="none" strike="noStrike">
                          <a:solidFill>
                            <a:srgbClr val="000000"/>
                          </a:solidFill>
                          <a:latin typeface="Calibri"/>
                          <a:ea typeface="Calibri"/>
                          <a:cs typeface="Calibri"/>
                          <a:sym typeface="Calibri"/>
                        </a:rPr>
                        <a:t>Farage</a:t>
                      </a:r>
                      <a:r>
                        <a:rPr b="0" i="0" lang="en-US" sz="1200" u="none" cap="none" strike="noStrike">
                          <a:solidFill>
                            <a:srgbClr val="000000"/>
                          </a:solidFill>
                          <a:latin typeface="Calibri"/>
                          <a:ea typeface="Calibri"/>
                          <a:cs typeface="Calibri"/>
                          <a:sym typeface="Calibri"/>
                        </a:rPr>
                        <a:t>: “We do not have that power as members of the European Union and that's the truth of it.”</a:t>
                      </a:r>
                      <a:endParaRPr sz="2400" u="none" cap="none" strike="noStrike"/>
                    </a:p>
                    <a:p>
                      <a:pPr indent="0" lvl="0" marL="0" marR="0" rtl="0" algn="l">
                        <a:spcBef>
                          <a:spcPts val="0"/>
                        </a:spcBef>
                        <a:spcAft>
                          <a:spcPts val="0"/>
                        </a:spcAft>
                        <a:buClr>
                          <a:srgbClr val="000000"/>
                        </a:buClr>
                        <a:buSzPts val="1200"/>
                        <a:buFont typeface="Calibri"/>
                        <a:buNone/>
                      </a:pPr>
                      <a:r>
                        <a:rPr b="1" i="0" lang="en-US" sz="1200" u="none" cap="none" strike="noStrike">
                          <a:solidFill>
                            <a:srgbClr val="000000"/>
                          </a:solidFill>
                          <a:latin typeface="Calibri"/>
                          <a:ea typeface="Calibri"/>
                          <a:cs typeface="Calibri"/>
                          <a:sym typeface="Calibri"/>
                        </a:rPr>
                        <a:t>Clegg</a:t>
                      </a:r>
                      <a:r>
                        <a:rPr b="0" i="0" lang="en-US" sz="1200" u="none" cap="none" strike="noStrike">
                          <a:solidFill>
                            <a:srgbClr val="000000"/>
                          </a:solidFill>
                          <a:latin typeface="Calibri"/>
                          <a:ea typeface="Calibri"/>
                          <a:cs typeface="Calibri"/>
                          <a:sym typeface="Calibri"/>
                        </a:rPr>
                        <a:t>: “Yes, you do. Yes.”</a:t>
                      </a:r>
                      <a:endParaRPr sz="2400" u="none" cap="none" strike="noStrike"/>
                    </a:p>
                  </a:txBody>
                  <a:tcPr marT="12700" marB="0" marR="16925" marL="169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1049" name="Google Shape;1049;p41"/>
          <p:cNvSpPr/>
          <p:nvPr/>
        </p:nvSpPr>
        <p:spPr>
          <a:xfrm rot="10800000">
            <a:off x="8774086" y="5307724"/>
            <a:ext cx="3292276" cy="1251488"/>
          </a:xfrm>
          <a:prstGeom prst="wedgeEllipseCallout">
            <a:avLst>
              <a:gd fmla="val 36205" name="adj1"/>
              <a:gd fmla="val 92227" name="adj2"/>
            </a:avLst>
          </a:prstGeom>
          <a:noFill/>
          <a:ln cap="flat" cmpd="sng" w="9525">
            <a:solidFill>
              <a:srgbClr val="FFFF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1050" name="Google Shape;1050;p41"/>
          <p:cNvSpPr txBox="1"/>
          <p:nvPr/>
        </p:nvSpPr>
        <p:spPr>
          <a:xfrm>
            <a:off x="7383085" y="6430664"/>
            <a:ext cx="3477983" cy="533489"/>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2667">
                <a:solidFill>
                  <a:srgbClr val="000000"/>
                </a:solidFill>
                <a:latin typeface="Calibri"/>
                <a:ea typeface="Calibri"/>
                <a:cs typeface="Calibri"/>
                <a:sym typeface="Calibri"/>
              </a:rPr>
              <a:t>Who to TRUST?</a:t>
            </a:r>
            <a:endParaRPr sz="2400">
              <a:solidFill>
                <a:srgbClr val="000000"/>
              </a:solidFill>
              <a:latin typeface="Calibri"/>
              <a:ea typeface="Calibri"/>
              <a:cs typeface="Calibri"/>
              <a:sym typeface="Calibri"/>
            </a:endParaRPr>
          </a:p>
        </p:txBody>
      </p:sp>
      <p:sp>
        <p:nvSpPr>
          <p:cNvPr id="1051" name="Google Shape;1051;p41"/>
          <p:cNvSpPr txBox="1"/>
          <p:nvPr/>
        </p:nvSpPr>
        <p:spPr>
          <a:xfrm>
            <a:off x="8389870" y="124026"/>
            <a:ext cx="3477983" cy="1354355"/>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2667">
                <a:solidFill>
                  <a:srgbClr val="000000"/>
                </a:solidFill>
                <a:latin typeface="Calibri"/>
                <a:ea typeface="Calibri"/>
                <a:cs typeface="Calibri"/>
                <a:sym typeface="Calibri"/>
              </a:rPr>
              <a:t>Is this TRUE?</a:t>
            </a:r>
            <a:endParaRPr sz="2400">
              <a:solidFill>
                <a:srgbClr val="000000"/>
              </a:solidFill>
              <a:latin typeface="Calibri"/>
              <a:ea typeface="Calibri"/>
              <a:cs typeface="Calibri"/>
              <a:sym typeface="Calibri"/>
            </a:endParaRPr>
          </a:p>
          <a:p>
            <a:pPr indent="0" lvl="0" marL="0" marR="0" rtl="0" algn="l">
              <a:spcBef>
                <a:spcPts val="0"/>
              </a:spcBef>
              <a:spcAft>
                <a:spcPts val="0"/>
              </a:spcAft>
              <a:buNone/>
            </a:pPr>
            <a:r>
              <a:rPr b="1" lang="en-US" sz="2667">
                <a:solidFill>
                  <a:srgbClr val="000000"/>
                </a:solidFill>
                <a:latin typeface="Calibri"/>
                <a:ea typeface="Calibri"/>
                <a:cs typeface="Calibri"/>
                <a:sym typeface="Calibri"/>
              </a:rPr>
              <a:t>Where can I find more info on this?</a:t>
            </a:r>
            <a:endParaRPr sz="2400">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42"/>
          <p:cNvSpPr txBox="1"/>
          <p:nvPr>
            <p:ph type="ctrTitle"/>
          </p:nvPr>
        </p:nvSpPr>
        <p:spPr>
          <a:xfrm>
            <a:off x="1486047" y="1180493"/>
            <a:ext cx="7192663" cy="69392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Clr>
                <a:srgbClr val="B31212"/>
              </a:buClr>
              <a:buSzPts val="3200"/>
              <a:buFont typeface="Calibri"/>
              <a:buNone/>
            </a:pPr>
            <a:r>
              <a:rPr b="1" lang="en-US" sz="4267">
                <a:solidFill>
                  <a:srgbClr val="B31212"/>
                </a:solidFill>
              </a:rPr>
              <a:t>Audience Feedback Web App</a:t>
            </a:r>
            <a:endParaRPr/>
          </a:p>
        </p:txBody>
      </p:sp>
      <p:sp>
        <p:nvSpPr>
          <p:cNvPr id="1058" name="Google Shape;1058;p42"/>
          <p:cNvSpPr txBox="1"/>
          <p:nvPr>
            <p:ph idx="1" type="subTitle"/>
          </p:nvPr>
        </p:nvSpPr>
        <p:spPr>
          <a:xfrm>
            <a:off x="1196192" y="2690806"/>
            <a:ext cx="9799617" cy="4761663"/>
          </a:xfrm>
          <a:prstGeom prst="rect">
            <a:avLst/>
          </a:prstGeom>
          <a:noFill/>
          <a:ln>
            <a:noFill/>
          </a:ln>
        </p:spPr>
        <p:txBody>
          <a:bodyPr anchorCtr="0" anchor="t" bIns="60925" lIns="121900" spcFirstLastPara="1" rIns="121900" wrap="square" tIns="60925">
            <a:noAutofit/>
          </a:bodyPr>
          <a:lstStyle/>
          <a:p>
            <a:pPr indent="-457223" lvl="0" marL="457223" rtl="0" algn="l">
              <a:spcBef>
                <a:spcPts val="0"/>
              </a:spcBef>
              <a:spcAft>
                <a:spcPts val="0"/>
              </a:spcAft>
              <a:buClr>
                <a:srgbClr val="404040"/>
              </a:buClr>
              <a:buSzPts val="2400"/>
              <a:buFont typeface="Arial"/>
              <a:buChar char="•"/>
            </a:pPr>
            <a:r>
              <a:rPr lang="en-US" sz="3200">
                <a:solidFill>
                  <a:srgbClr val="404040"/>
                </a:solidFill>
              </a:rPr>
              <a:t>For citizens/users at large</a:t>
            </a:r>
            <a:endParaRPr/>
          </a:p>
          <a:p>
            <a:pPr indent="-457223" lvl="0" marL="457223" rtl="0" algn="l">
              <a:spcBef>
                <a:spcPts val="640"/>
              </a:spcBef>
              <a:spcAft>
                <a:spcPts val="0"/>
              </a:spcAft>
              <a:buClr>
                <a:srgbClr val="404040"/>
              </a:buClr>
              <a:buSzPts val="2400"/>
              <a:buFont typeface="Arial"/>
              <a:buChar char="•"/>
            </a:pPr>
            <a:r>
              <a:rPr lang="en-US" sz="3200">
                <a:solidFill>
                  <a:srgbClr val="404040"/>
                </a:solidFill>
              </a:rPr>
              <a:t>For analysts (political analysts, digital journalists)</a:t>
            </a:r>
            <a:endParaRPr/>
          </a:p>
          <a:p>
            <a:pPr indent="-457223" lvl="0" marL="457223" rtl="0" algn="l">
              <a:spcBef>
                <a:spcPts val="640"/>
              </a:spcBef>
              <a:spcAft>
                <a:spcPts val="0"/>
              </a:spcAft>
              <a:buClr>
                <a:srgbClr val="404040"/>
              </a:buClr>
              <a:buSzPts val="2400"/>
              <a:buFont typeface="Arial"/>
              <a:buChar char="•"/>
            </a:pPr>
            <a:r>
              <a:rPr lang="en-US" sz="3200">
                <a:solidFill>
                  <a:srgbClr val="404040"/>
                </a:solidFill>
              </a:rPr>
              <a:t>For domain experts (Politicians, Media Broadcasters)</a:t>
            </a:r>
            <a:endParaRPr/>
          </a:p>
        </p:txBody>
      </p:sp>
      <p:sp>
        <p:nvSpPr>
          <p:cNvPr id="1059" name="Google Shape;1059;p42"/>
          <p:cNvSpPr/>
          <p:nvPr/>
        </p:nvSpPr>
        <p:spPr>
          <a:xfrm>
            <a:off x="8483600" y="1180494"/>
            <a:ext cx="3488287" cy="1637153"/>
          </a:xfrm>
          <a:prstGeom prst="rect">
            <a:avLst/>
          </a:prstGeom>
          <a:gradFill>
            <a:gsLst>
              <a:gs pos="0">
                <a:srgbClr val="B31212"/>
              </a:gs>
              <a:gs pos="100000">
                <a:srgbClr val="B31212"/>
              </a:gs>
            </a:gsLst>
            <a:lin ang="16200000" scaled="0"/>
          </a:gradFill>
          <a:ln>
            <a:noFill/>
          </a:ln>
          <a:effectLst>
            <a:outerShdw blurRad="40000" rotWithShape="0" dir="5400000" dist="23000">
              <a:srgbClr val="000000">
                <a:alpha val="34509"/>
              </a:srgbClr>
            </a:outerShdw>
          </a:effectLst>
        </p:spPr>
        <p:txBody>
          <a:bodyPr anchorCtr="0" anchor="t" bIns="60925" lIns="121900" spcFirstLastPara="1" rIns="121900" wrap="square" tIns="60925">
            <a:noAutofit/>
          </a:bodyPr>
          <a:lstStyle/>
          <a:p>
            <a:pPr indent="0" lvl="0" marL="0" marR="0" rtl="0" algn="ctr">
              <a:spcBef>
                <a:spcPts val="0"/>
              </a:spcBef>
              <a:spcAft>
                <a:spcPts val="0"/>
              </a:spcAft>
              <a:buNone/>
            </a:pPr>
            <a:r>
              <a:rPr lang="en-US" sz="5334">
                <a:solidFill>
                  <a:srgbClr val="FFFFFF"/>
                </a:solidFill>
                <a:latin typeface="Calibri"/>
                <a:ea typeface="Calibri"/>
                <a:cs typeface="Calibri"/>
                <a:sym typeface="Calibri"/>
              </a:rPr>
              <a:t>DEMO</a:t>
            </a:r>
            <a:endParaRPr sz="2400">
              <a:solidFill>
                <a:srgbClr val="000000"/>
              </a:solidFill>
              <a:latin typeface="Calibri"/>
              <a:ea typeface="Calibri"/>
              <a:cs typeface="Calibri"/>
              <a:sym typeface="Calibri"/>
            </a:endParaRPr>
          </a:p>
          <a:p>
            <a:pPr indent="0" lvl="0" marL="0" marR="0" rtl="0" algn="ctr">
              <a:spcBef>
                <a:spcPts val="0"/>
              </a:spcBef>
              <a:spcAft>
                <a:spcPts val="0"/>
              </a:spcAft>
              <a:buNone/>
            </a:pPr>
            <a:r>
              <a:rPr lang="en-US" sz="2133">
                <a:solidFill>
                  <a:srgbClr val="FFFFFF"/>
                </a:solidFill>
                <a:latin typeface="Calibri"/>
                <a:ea typeface="Calibri"/>
                <a:cs typeface="Calibri"/>
                <a:sym typeface="Calibri"/>
              </a:rPr>
              <a:t>Please go to democraticreflection.cloud</a:t>
            </a:r>
            <a:endParaRPr sz="2133">
              <a:solidFill>
                <a:srgbClr val="FFFFFF"/>
              </a:solidFill>
              <a:latin typeface="Calibri"/>
              <a:ea typeface="Calibri"/>
              <a:cs typeface="Calibri"/>
              <a:sym typeface="Calibri"/>
            </a:endParaRPr>
          </a:p>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43"/>
          <p:cNvSpPr txBox="1"/>
          <p:nvPr>
            <p:ph type="ctrTitle"/>
          </p:nvPr>
        </p:nvSpPr>
        <p:spPr>
          <a:xfrm>
            <a:off x="2241951" y="424589"/>
            <a:ext cx="7192663" cy="69392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Clr>
                <a:srgbClr val="B31212"/>
              </a:buClr>
              <a:buSzPts val="3200"/>
              <a:buFont typeface="Calibri"/>
              <a:buNone/>
            </a:pPr>
            <a:r>
              <a:rPr b="1" lang="en-US" sz="4267">
                <a:solidFill>
                  <a:srgbClr val="B31212"/>
                </a:solidFill>
              </a:rPr>
              <a:t>2015 Election Debate</a:t>
            </a:r>
            <a:endParaRPr/>
          </a:p>
        </p:txBody>
      </p:sp>
      <p:sp>
        <p:nvSpPr>
          <p:cNvPr id="1066" name="Google Shape;1066;p43"/>
          <p:cNvSpPr txBox="1"/>
          <p:nvPr>
            <p:ph idx="1" type="subTitle"/>
          </p:nvPr>
        </p:nvSpPr>
        <p:spPr>
          <a:xfrm>
            <a:off x="1240916" y="2117782"/>
            <a:ext cx="9799617" cy="4761663"/>
          </a:xfrm>
          <a:prstGeom prst="rect">
            <a:avLst/>
          </a:prstGeom>
          <a:noFill/>
          <a:ln>
            <a:noFill/>
          </a:ln>
        </p:spPr>
        <p:txBody>
          <a:bodyPr anchorCtr="0" anchor="t" bIns="60925" lIns="121900" spcFirstLastPara="1" rIns="121900" wrap="square" tIns="60925">
            <a:noAutofit/>
          </a:bodyPr>
          <a:lstStyle/>
          <a:p>
            <a:pPr indent="-457223" lvl="0" marL="457223" rtl="0" algn="l">
              <a:spcBef>
                <a:spcPts val="0"/>
              </a:spcBef>
              <a:spcAft>
                <a:spcPts val="0"/>
              </a:spcAft>
              <a:buClr>
                <a:srgbClr val="404040"/>
              </a:buClr>
              <a:buSzPts val="2400"/>
              <a:buFont typeface="Arial"/>
              <a:buChar char="•"/>
            </a:pPr>
            <a:r>
              <a:rPr lang="en-US" sz="3200">
                <a:solidFill>
                  <a:srgbClr val="404040"/>
                </a:solidFill>
              </a:rPr>
              <a:t>Panel of 400 people</a:t>
            </a:r>
            <a:endParaRPr/>
          </a:p>
          <a:p>
            <a:pPr indent="-457223" lvl="0" marL="457223" rtl="0" algn="l">
              <a:spcBef>
                <a:spcPts val="640"/>
              </a:spcBef>
              <a:spcAft>
                <a:spcPts val="0"/>
              </a:spcAft>
              <a:buClr>
                <a:srgbClr val="404040"/>
              </a:buClr>
              <a:buSzPts val="2400"/>
              <a:buFont typeface="Arial"/>
              <a:buChar char="•"/>
            </a:pPr>
            <a:r>
              <a:rPr lang="en-US" sz="3200">
                <a:solidFill>
                  <a:srgbClr val="404040"/>
                </a:solidFill>
              </a:rPr>
              <a:t>Experiment in the wild (2500 people linked in the first 5 minutes)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pic>
        <p:nvPicPr>
          <p:cNvPr descr="Screen Shot 2017-05-25 at 17.31.53.png" id="1072" name="Google Shape;1072;p44"/>
          <p:cNvPicPr preferRelativeResize="0"/>
          <p:nvPr>
            <p:ph idx="1" type="body"/>
          </p:nvPr>
        </p:nvPicPr>
        <p:blipFill rotWithShape="1">
          <a:blip r:embed="rId3">
            <a:alphaModFix/>
          </a:blip>
          <a:srcRect b="0" l="-34818" r="-34818" t="0"/>
          <a:stretch/>
        </p:blipFill>
        <p:spPr>
          <a:xfrm>
            <a:off x="-2641034" y="0"/>
            <a:ext cx="1662662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pic>
        <p:nvPicPr>
          <p:cNvPr descr="Screen Shot 2017-05-25 at 17.32.59.png" id="1078" name="Google Shape;1078;p45"/>
          <p:cNvPicPr preferRelativeResize="0"/>
          <p:nvPr>
            <p:ph idx="1" type="body"/>
          </p:nvPr>
        </p:nvPicPr>
        <p:blipFill rotWithShape="1">
          <a:blip r:embed="rId3">
            <a:alphaModFix/>
          </a:blip>
          <a:srcRect b="0" l="-36490" r="-36489" t="0"/>
          <a:stretch/>
        </p:blipFill>
        <p:spPr>
          <a:xfrm>
            <a:off x="-920963" y="248355"/>
            <a:ext cx="15107645" cy="623146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46"/>
          <p:cNvSpPr txBox="1"/>
          <p:nvPr>
            <p:ph type="ctrTitle"/>
          </p:nvPr>
        </p:nvSpPr>
        <p:spPr>
          <a:xfrm>
            <a:off x="1011127" y="677087"/>
            <a:ext cx="10029405" cy="69392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Clr>
                <a:srgbClr val="B31212"/>
              </a:buClr>
              <a:buSzPts val="3200"/>
              <a:buFont typeface="Calibri"/>
              <a:buNone/>
            </a:pPr>
            <a:r>
              <a:rPr b="1" lang="en-US" sz="4267">
                <a:solidFill>
                  <a:srgbClr val="B31212"/>
                </a:solidFill>
              </a:rPr>
              <a:t>2017 Election Debate &amp; 2018 Brexit Debate</a:t>
            </a:r>
            <a:endParaRPr/>
          </a:p>
        </p:txBody>
      </p:sp>
      <p:sp>
        <p:nvSpPr>
          <p:cNvPr id="1085" name="Google Shape;1085;p46"/>
          <p:cNvSpPr txBox="1"/>
          <p:nvPr>
            <p:ph idx="1" type="subTitle"/>
          </p:nvPr>
        </p:nvSpPr>
        <p:spPr>
          <a:xfrm>
            <a:off x="999174" y="1752600"/>
            <a:ext cx="9799617" cy="4761663"/>
          </a:xfrm>
          <a:prstGeom prst="rect">
            <a:avLst/>
          </a:prstGeom>
          <a:noFill/>
          <a:ln>
            <a:noFill/>
          </a:ln>
        </p:spPr>
        <p:txBody>
          <a:bodyPr anchorCtr="0" anchor="t" bIns="60925" lIns="121900" spcFirstLastPara="1" rIns="121900" wrap="square" tIns="60925">
            <a:noAutofit/>
          </a:bodyPr>
          <a:lstStyle/>
          <a:p>
            <a:pPr indent="-457223" lvl="0" marL="457223" rtl="0" algn="l">
              <a:spcBef>
                <a:spcPts val="0"/>
              </a:spcBef>
              <a:spcAft>
                <a:spcPts val="0"/>
              </a:spcAft>
              <a:buClr>
                <a:srgbClr val="404040"/>
              </a:buClr>
              <a:buSzPts val="2400"/>
              <a:buFont typeface="Arial"/>
              <a:buChar char="•"/>
            </a:pPr>
            <a:r>
              <a:rPr lang="en-US" sz="3200">
                <a:solidFill>
                  <a:srgbClr val="404040"/>
                </a:solidFill>
              </a:rPr>
              <a:t>Mobile Application</a:t>
            </a:r>
            <a:endParaRPr/>
          </a:p>
          <a:p>
            <a:pPr indent="-457223" lvl="0" marL="457223" rtl="0" algn="l">
              <a:spcBef>
                <a:spcPts val="640"/>
              </a:spcBef>
              <a:spcAft>
                <a:spcPts val="0"/>
              </a:spcAft>
              <a:buClr>
                <a:srgbClr val="404040"/>
              </a:buClr>
              <a:buSzPts val="2400"/>
              <a:buFont typeface="Arial"/>
              <a:buChar char="•"/>
            </a:pPr>
            <a:r>
              <a:rPr lang="en-US" sz="3200">
                <a:solidFill>
                  <a:srgbClr val="404040"/>
                </a:solidFill>
              </a:rPr>
              <a:t>First analytics interface</a:t>
            </a:r>
            <a:endParaRPr/>
          </a:p>
          <a:p>
            <a:pPr indent="-457223" lvl="0" marL="457223" rtl="0" algn="l">
              <a:spcBef>
                <a:spcPts val="640"/>
              </a:spcBef>
              <a:spcAft>
                <a:spcPts val="0"/>
              </a:spcAft>
              <a:buClr>
                <a:srgbClr val="404040"/>
              </a:buClr>
              <a:buSzPts val="2400"/>
              <a:buFont typeface="Arial"/>
              <a:buChar char="•"/>
            </a:pPr>
            <a:r>
              <a:rPr lang="en-US" sz="3200">
                <a:solidFill>
                  <a:srgbClr val="404040"/>
                </a:solidFill>
              </a:rPr>
              <a:t>New feedback intensity interaction</a:t>
            </a:r>
            <a:endParaRPr/>
          </a:p>
          <a:p>
            <a:pPr indent="-457223" lvl="0" marL="457223" rtl="0" algn="l">
              <a:spcBef>
                <a:spcPts val="640"/>
              </a:spcBef>
              <a:spcAft>
                <a:spcPts val="0"/>
              </a:spcAft>
              <a:buClr>
                <a:srgbClr val="404040"/>
              </a:buClr>
              <a:buSzPts val="2400"/>
              <a:buFont typeface="Arial"/>
              <a:buChar char="•"/>
            </a:pPr>
            <a:r>
              <a:rPr lang="en-US" sz="3200">
                <a:solidFill>
                  <a:srgbClr val="404040"/>
                </a:solidFill>
              </a:rPr>
              <a:t>2 panels of 20 people</a:t>
            </a:r>
            <a:endParaRPr/>
          </a:p>
          <a:p>
            <a:pPr indent="-457223" lvl="0" marL="457223" rtl="0" algn="l">
              <a:spcBef>
                <a:spcPts val="640"/>
              </a:spcBef>
              <a:spcAft>
                <a:spcPts val="0"/>
              </a:spcAft>
              <a:buClr>
                <a:srgbClr val="404040"/>
              </a:buClr>
              <a:buSzPts val="2400"/>
              <a:buFont typeface="Arial"/>
              <a:buChar char="•"/>
            </a:pPr>
            <a:r>
              <a:rPr lang="en-US" sz="3200">
                <a:solidFill>
                  <a:srgbClr val="404040"/>
                </a:solidFill>
              </a:rPr>
              <a:t>Experiment in the wild</a:t>
            </a:r>
            <a:endParaRPr/>
          </a:p>
          <a:p>
            <a:pPr indent="-457223" lvl="0" marL="457223" rtl="0" algn="l">
              <a:spcBef>
                <a:spcPts val="640"/>
              </a:spcBef>
              <a:spcAft>
                <a:spcPts val="0"/>
              </a:spcAft>
              <a:buClr>
                <a:srgbClr val="404040"/>
              </a:buClr>
              <a:buSzPts val="2400"/>
              <a:buFont typeface="Arial"/>
              <a:buChar char="•"/>
            </a:pPr>
            <a:r>
              <a:rPr lang="en-US" sz="3200">
                <a:solidFill>
                  <a:srgbClr val="404040"/>
                </a:solidFill>
              </a:rPr>
              <a:t>546 people panel</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pic>
        <p:nvPicPr>
          <p:cNvPr descr="Screen Shot 2017-05-30 at 21.54.54.png" id="1091" name="Google Shape;1091;p47"/>
          <p:cNvPicPr preferRelativeResize="0"/>
          <p:nvPr>
            <p:ph idx="1" type="body"/>
          </p:nvPr>
        </p:nvPicPr>
        <p:blipFill rotWithShape="1">
          <a:blip r:embed="rId3">
            <a:alphaModFix/>
          </a:blip>
          <a:srcRect b="0" l="-40563" r="-40563" t="0"/>
          <a:stretch/>
        </p:blipFill>
        <p:spPr>
          <a:xfrm>
            <a:off x="-2180673" y="0"/>
            <a:ext cx="16626620"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48"/>
          <p:cNvSpPr txBox="1"/>
          <p:nvPr>
            <p:ph type="ctrTitle"/>
          </p:nvPr>
        </p:nvSpPr>
        <p:spPr>
          <a:xfrm>
            <a:off x="442441" y="279187"/>
            <a:ext cx="8285841" cy="69392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Clr>
                <a:srgbClr val="B31212"/>
              </a:buClr>
              <a:buSzPts val="3200"/>
              <a:buFont typeface="Calibri"/>
              <a:buNone/>
            </a:pPr>
            <a:r>
              <a:rPr b="1" lang="en-US" sz="4267">
                <a:solidFill>
                  <a:srgbClr val="B31212"/>
                </a:solidFill>
              </a:rPr>
              <a:t>Nov 19, 2019 - Johnson VS Corbyn</a:t>
            </a:r>
            <a:endParaRPr/>
          </a:p>
        </p:txBody>
      </p:sp>
      <p:pic>
        <p:nvPicPr>
          <p:cNvPr descr="Diagram&#10;&#10;Description automatically generated" id="1098" name="Google Shape;1098;p48"/>
          <p:cNvPicPr preferRelativeResize="0"/>
          <p:nvPr/>
        </p:nvPicPr>
        <p:blipFill rotWithShape="1">
          <a:blip r:embed="rId3">
            <a:alphaModFix/>
          </a:blip>
          <a:srcRect b="0" l="0" r="0" t="0"/>
          <a:stretch/>
        </p:blipFill>
        <p:spPr>
          <a:xfrm>
            <a:off x="2140376" y="1129195"/>
            <a:ext cx="5853536" cy="5607896"/>
          </a:xfrm>
          <a:prstGeom prst="rect">
            <a:avLst/>
          </a:prstGeom>
          <a:noFill/>
          <a:ln>
            <a:noFill/>
          </a:ln>
          <a:effectLst>
            <a:outerShdw blurRad="635000" rotWithShape="0" algn="ctr" dir="5400000" dist="50800">
              <a:srgbClr val="000000">
                <a:alpha val="42352"/>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49"/>
          <p:cNvSpPr txBox="1"/>
          <p:nvPr>
            <p:ph type="ctrTitle"/>
          </p:nvPr>
        </p:nvSpPr>
        <p:spPr>
          <a:xfrm>
            <a:off x="583839" y="382452"/>
            <a:ext cx="7192663" cy="69392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Clr>
                <a:srgbClr val="B31212"/>
              </a:buClr>
              <a:buSzPts val="3200"/>
              <a:buFont typeface="Calibri"/>
              <a:buNone/>
            </a:pPr>
            <a:r>
              <a:rPr b="1" lang="en-US" sz="4267">
                <a:solidFill>
                  <a:srgbClr val="B31212"/>
                </a:solidFill>
              </a:rPr>
              <a:t>Visual Analytics </a:t>
            </a:r>
            <a:endParaRPr/>
          </a:p>
        </p:txBody>
      </p:sp>
      <p:sp>
        <p:nvSpPr>
          <p:cNvPr id="1105" name="Google Shape;1105;p49"/>
          <p:cNvSpPr txBox="1"/>
          <p:nvPr>
            <p:ph idx="1" type="subTitle"/>
          </p:nvPr>
        </p:nvSpPr>
        <p:spPr>
          <a:xfrm>
            <a:off x="583840" y="1346200"/>
            <a:ext cx="9799617" cy="4761663"/>
          </a:xfrm>
          <a:prstGeom prst="rect">
            <a:avLst/>
          </a:prstGeom>
          <a:noFill/>
          <a:ln>
            <a:noFill/>
          </a:ln>
        </p:spPr>
        <p:txBody>
          <a:bodyPr anchorCtr="0" anchor="t" bIns="60925" lIns="121900" spcFirstLastPara="1" rIns="121900" wrap="square" tIns="60925">
            <a:noAutofit/>
          </a:bodyPr>
          <a:lstStyle/>
          <a:p>
            <a:pPr indent="-457223" lvl="0" marL="457223" rtl="0" algn="l">
              <a:spcBef>
                <a:spcPts val="0"/>
              </a:spcBef>
              <a:spcAft>
                <a:spcPts val="0"/>
              </a:spcAft>
              <a:buClr>
                <a:srgbClr val="404040"/>
              </a:buClr>
              <a:buSzPts val="2400"/>
              <a:buFont typeface="Arial"/>
              <a:buChar char="•"/>
            </a:pPr>
            <a:r>
              <a:rPr lang="en-US" sz="3200">
                <a:solidFill>
                  <a:srgbClr val="404040"/>
                </a:solidFill>
              </a:rPr>
              <a:t>Personal/Self reflection Analytics </a:t>
            </a:r>
            <a:endParaRPr/>
          </a:p>
          <a:p>
            <a:pPr indent="-457223" lvl="0" marL="457223" rtl="0" algn="l">
              <a:spcBef>
                <a:spcPts val="640"/>
              </a:spcBef>
              <a:spcAft>
                <a:spcPts val="0"/>
              </a:spcAft>
              <a:buClr>
                <a:srgbClr val="404040"/>
              </a:buClr>
              <a:buSzPts val="2400"/>
              <a:buFont typeface="Arial"/>
              <a:buChar char="•"/>
            </a:pPr>
            <a:r>
              <a:rPr lang="en-US" sz="3200">
                <a:solidFill>
                  <a:srgbClr val="404040"/>
                </a:solidFill>
              </a:rPr>
              <a:t>Collective Analytics</a:t>
            </a:r>
            <a:endParaRPr/>
          </a:p>
          <a:p>
            <a:pPr indent="-304823" lvl="0" marL="457223" rtl="0" algn="l">
              <a:spcBef>
                <a:spcPts val="640"/>
              </a:spcBef>
              <a:spcAft>
                <a:spcPts val="0"/>
              </a:spcAft>
              <a:buClr>
                <a:srgbClr val="404040"/>
              </a:buClr>
              <a:buSzPts val="2400"/>
              <a:buFont typeface="Arial"/>
              <a:buNone/>
            </a:pPr>
            <a:r>
              <a:t/>
            </a:r>
            <a:endParaRPr/>
          </a:p>
          <a:p>
            <a:pPr indent="0" lvl="0" marL="0" rtl="0" algn="l">
              <a:spcBef>
                <a:spcPts val="640"/>
              </a:spcBef>
              <a:spcAft>
                <a:spcPts val="0"/>
              </a:spcAft>
              <a:buClr>
                <a:srgbClr val="404040"/>
              </a:buClr>
              <a:buSzPts val="2400"/>
              <a:buNone/>
            </a:pPr>
            <a:r>
              <a:rPr lang="en-US" sz="3200">
                <a:solidFill>
                  <a:srgbClr val="404040"/>
                </a:solidFill>
              </a:rPr>
              <a:t>to be viewed:</a:t>
            </a:r>
            <a:endParaRPr/>
          </a:p>
          <a:p>
            <a:pPr indent="-457223" lvl="0" marL="457223" rtl="0" algn="l">
              <a:spcBef>
                <a:spcPts val="640"/>
              </a:spcBef>
              <a:spcAft>
                <a:spcPts val="0"/>
              </a:spcAft>
              <a:buClr>
                <a:srgbClr val="404040"/>
              </a:buClr>
              <a:buSzPts val="2400"/>
              <a:buFont typeface="Lato"/>
              <a:buChar char="-"/>
            </a:pPr>
            <a:r>
              <a:rPr lang="en-US" sz="3200">
                <a:solidFill>
                  <a:srgbClr val="404040"/>
                </a:solidFill>
              </a:rPr>
              <a:t>Post hoc</a:t>
            </a:r>
            <a:endParaRPr/>
          </a:p>
          <a:p>
            <a:pPr indent="-457223" lvl="0" marL="457223" rtl="0" algn="l">
              <a:spcBef>
                <a:spcPts val="640"/>
              </a:spcBef>
              <a:spcAft>
                <a:spcPts val="0"/>
              </a:spcAft>
              <a:buClr>
                <a:srgbClr val="404040"/>
              </a:buClr>
              <a:buSzPts val="2400"/>
              <a:buFont typeface="Lato"/>
              <a:buChar char="-"/>
            </a:pPr>
            <a:r>
              <a:rPr lang="en-US" sz="3200">
                <a:solidFill>
                  <a:srgbClr val="404040"/>
                </a:solidFill>
              </a:rPr>
              <a:t>both static and dynamic visualisations</a:t>
            </a:r>
            <a:endParaRPr/>
          </a:p>
          <a:p>
            <a:pPr indent="-254013" lvl="0" marL="457223" rtl="0" algn="l">
              <a:spcBef>
                <a:spcPts val="640"/>
              </a:spcBef>
              <a:spcAft>
                <a:spcPts val="0"/>
              </a:spcAft>
              <a:buClr>
                <a:srgbClr val="888888"/>
              </a:buClr>
              <a:buSzPts val="2400"/>
              <a:buNone/>
            </a:pPr>
            <a:r>
              <a:t/>
            </a:r>
            <a:endParaRPr sz="3200">
              <a:solidFill>
                <a:srgbClr val="40404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5"/>
          <p:cNvSpPr txBox="1"/>
          <p:nvPr>
            <p:ph type="ctrTitle"/>
          </p:nvPr>
        </p:nvSpPr>
        <p:spPr>
          <a:xfrm>
            <a:off x="970600" y="1837970"/>
            <a:ext cx="10250800" cy="2227005"/>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rgbClr val="EFEFEF"/>
              </a:buClr>
              <a:buSzPts val="3573"/>
              <a:buNone/>
            </a:pPr>
            <a:r>
              <a:rPr lang="en-US" sz="3573">
                <a:solidFill>
                  <a:srgbClr val="EFEFEF"/>
                </a:solidFill>
                <a:highlight>
                  <a:srgbClr val="EA9999"/>
                </a:highlight>
              </a:rPr>
              <a:t>BCause</a:t>
            </a:r>
            <a:r>
              <a:rPr lang="en-US" sz="3573"/>
              <a:t>: Reasoning for change: A </a:t>
            </a:r>
            <a:r>
              <a:rPr lang="en-US" sz="3573">
                <a:solidFill>
                  <a:srgbClr val="F3F3F3"/>
                </a:solidFill>
                <a:highlight>
                  <a:srgbClr val="6D9EEB"/>
                </a:highlight>
              </a:rPr>
              <a:t>Structured</a:t>
            </a:r>
            <a:r>
              <a:rPr lang="en-US" sz="3573"/>
              <a:t> and Decentralised </a:t>
            </a:r>
            <a:r>
              <a:rPr lang="en-US" sz="3573">
                <a:solidFill>
                  <a:srgbClr val="F3F3F3"/>
                </a:solidFill>
                <a:highlight>
                  <a:srgbClr val="F9CB9C"/>
                </a:highlight>
              </a:rPr>
              <a:t>Discussion System </a:t>
            </a:r>
            <a:r>
              <a:rPr lang="en-US" sz="3573"/>
              <a:t>for Distributed </a:t>
            </a:r>
            <a:r>
              <a:rPr lang="en-US" sz="3573">
                <a:solidFill>
                  <a:srgbClr val="F3F3F3"/>
                </a:solidFill>
                <a:highlight>
                  <a:srgbClr val="93C47D"/>
                </a:highlight>
              </a:rPr>
              <a:t>Decision Making</a:t>
            </a:r>
            <a:br>
              <a:rPr b="0" lang="en-US" sz="2400">
                <a:solidFill>
                  <a:srgbClr val="000000"/>
                </a:solidFill>
                <a:latin typeface="Calibri"/>
                <a:ea typeface="Calibri"/>
                <a:cs typeface="Calibri"/>
                <a:sym typeface="Calibri"/>
              </a:rPr>
            </a:br>
            <a:endParaRPr sz="3573"/>
          </a:p>
        </p:txBody>
      </p:sp>
      <p:sp>
        <p:nvSpPr>
          <p:cNvPr id="656" name="Google Shape;656;p5"/>
          <p:cNvSpPr txBox="1"/>
          <p:nvPr/>
        </p:nvSpPr>
        <p:spPr>
          <a:xfrm>
            <a:off x="2792417" y="5418093"/>
            <a:ext cx="8007600" cy="1108148"/>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867"/>
              <a:buFont typeface="Arial"/>
              <a:buNone/>
            </a:pPr>
            <a:r>
              <a:rPr b="0" i="0" lang="en-US" sz="1867" u="none" cap="none" strike="noStrike">
                <a:solidFill>
                  <a:srgbClr val="000000"/>
                </a:solidFill>
                <a:latin typeface="Raleway ExtraLight"/>
                <a:ea typeface="Raleway ExtraLight"/>
                <a:cs typeface="Raleway ExtraLight"/>
                <a:sym typeface="Raleway ExtraLight"/>
              </a:rPr>
              <a:t>The Open University - Knowledge Media Institute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67"/>
              <a:buFont typeface="Arial"/>
              <a:buNone/>
            </a:pPr>
            <a:r>
              <a:rPr b="0" i="0" lang="en-US" sz="1867" u="none" cap="none" strike="noStrike">
                <a:solidFill>
                  <a:srgbClr val="000000"/>
                </a:solidFill>
                <a:latin typeface="Raleway ExtraLight"/>
                <a:ea typeface="Raleway ExtraLight"/>
                <a:cs typeface="Raleway ExtraLight"/>
                <a:sym typeface="Raleway ExtraLight"/>
              </a:rPr>
              <a:t>Collective Intelligence and Online Deliberation (Idea group)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Raleway ExtraLight"/>
              <a:ea typeface="Raleway ExtraLight"/>
              <a:cs typeface="Raleway ExtraLight"/>
              <a:sym typeface="Raleway ExtraLight"/>
            </a:endParaRPr>
          </a:p>
        </p:txBody>
      </p:sp>
      <p:sp>
        <p:nvSpPr>
          <p:cNvPr id="657" name="Google Shape;657;p5"/>
          <p:cNvSpPr txBox="1"/>
          <p:nvPr/>
        </p:nvSpPr>
        <p:spPr>
          <a:xfrm>
            <a:off x="970600" y="4064975"/>
            <a:ext cx="10032400" cy="1070445"/>
          </a:xfrm>
          <a:prstGeom prst="rect">
            <a:avLst/>
          </a:prstGeom>
          <a:noFill/>
          <a:ln>
            <a:noFill/>
          </a:ln>
        </p:spPr>
        <p:txBody>
          <a:bodyPr anchorCtr="0" anchor="t" bIns="121900" lIns="121900" spcFirstLastPara="1" rIns="121900" wrap="square" tIns="121900">
            <a:spAutoFit/>
          </a:bodyPr>
          <a:lstStyle/>
          <a:p>
            <a:pPr indent="0" lvl="0" marL="0" marR="0" rtl="0" algn="l">
              <a:lnSpc>
                <a:spcPct val="110000"/>
              </a:lnSpc>
              <a:spcBef>
                <a:spcPts val="2000"/>
              </a:spcBef>
              <a:spcAft>
                <a:spcPts val="0"/>
              </a:spcAft>
              <a:buClr>
                <a:srgbClr val="000000"/>
              </a:buClr>
              <a:buSzPts val="2400"/>
              <a:buFont typeface="Arial"/>
              <a:buNone/>
            </a:pPr>
            <a:r>
              <a:rPr b="0" i="0" lang="en-US" sz="2400" u="none" cap="none" strike="noStrike">
                <a:solidFill>
                  <a:srgbClr val="4A86E8"/>
                </a:solidFill>
                <a:latin typeface="Raleway Light"/>
                <a:ea typeface="Raleway Light"/>
                <a:cs typeface="Raleway Light"/>
                <a:sym typeface="Raleway Light"/>
              </a:rPr>
              <a:t>Lucas Anastasiou</a:t>
            </a:r>
            <a:endParaRPr b="1" i="0" sz="2400" u="none" cap="none" strike="noStrike">
              <a:solidFill>
                <a:srgbClr val="F3F3F3"/>
              </a:solidFill>
              <a:highlight>
                <a:srgbClr val="4A86E8"/>
              </a:highlight>
              <a:latin typeface="Raleway"/>
              <a:ea typeface="Raleway"/>
              <a:cs typeface="Raleway"/>
              <a:sym typeface="Raleway"/>
            </a:endParaRPr>
          </a:p>
          <a:p>
            <a:pPr indent="0" lvl="0" marL="0" marR="0" rtl="0" algn="l">
              <a:lnSpc>
                <a:spcPct val="100000"/>
              </a:lnSpc>
              <a:spcBef>
                <a:spcPts val="1067"/>
              </a:spcBef>
              <a:spcAft>
                <a:spcPts val="0"/>
              </a:spcAft>
              <a:buClr>
                <a:srgbClr val="000000"/>
              </a:buClr>
              <a:buSzPts val="133"/>
              <a:buFont typeface="Arial"/>
              <a:buNone/>
            </a:pPr>
            <a:r>
              <a:t/>
            </a:r>
            <a:endParaRPr b="0" i="0" sz="133" u="none" cap="none" strike="noStrike">
              <a:solidFill>
                <a:srgbClr val="4A86E8"/>
              </a:solidFill>
              <a:latin typeface="Lato"/>
              <a:ea typeface="Lato"/>
              <a:cs typeface="Lato"/>
              <a:sym typeface="Lato"/>
            </a:endParaRPr>
          </a:p>
        </p:txBody>
      </p:sp>
      <p:pic>
        <p:nvPicPr>
          <p:cNvPr id="658" name="Google Shape;658;p5"/>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pic>
        <p:nvPicPr>
          <p:cNvPr id="659" name="Google Shape;659;p5"/>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pic>
        <p:nvPicPr>
          <p:cNvPr descr="Screen Shot 2017-05-31 at 18.20.33.png" id="1111" name="Google Shape;1111;p50"/>
          <p:cNvPicPr preferRelativeResize="0"/>
          <p:nvPr>
            <p:ph idx="1" type="body"/>
          </p:nvPr>
        </p:nvPicPr>
        <p:blipFill rotWithShape="1">
          <a:blip r:embed="rId3">
            <a:alphaModFix/>
          </a:blip>
          <a:srcRect b="0" l="-27039" r="-27039" t="0"/>
          <a:stretch/>
        </p:blipFill>
        <p:spPr>
          <a:xfrm>
            <a:off x="-1100382" y="428977"/>
            <a:ext cx="14779217" cy="6096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pic>
        <p:nvPicPr>
          <p:cNvPr descr="Screen Shot 2017-06-08 at 13.07.47.png" id="1117" name="Google Shape;1117;p51"/>
          <p:cNvPicPr preferRelativeResize="0"/>
          <p:nvPr/>
        </p:nvPicPr>
        <p:blipFill rotWithShape="1">
          <a:blip r:embed="rId3">
            <a:alphaModFix/>
          </a:blip>
          <a:srcRect b="0" l="0" r="0" t="0"/>
          <a:stretch/>
        </p:blipFill>
        <p:spPr>
          <a:xfrm>
            <a:off x="33867" y="0"/>
            <a:ext cx="12105949"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pic>
        <p:nvPicPr>
          <p:cNvPr descr="Screen Shot 2017-06-08 at 12.50.55.png" id="1122" name="Google Shape;1122;p52"/>
          <p:cNvPicPr preferRelativeResize="0"/>
          <p:nvPr/>
        </p:nvPicPr>
        <p:blipFill rotWithShape="1">
          <a:blip r:embed="rId3">
            <a:alphaModFix/>
          </a:blip>
          <a:srcRect b="0" l="0" r="0" t="0"/>
          <a:stretch/>
        </p:blipFill>
        <p:spPr>
          <a:xfrm>
            <a:off x="0" y="1117602"/>
            <a:ext cx="12192000" cy="459106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pic>
        <p:nvPicPr>
          <p:cNvPr descr="Screen Shot 2017-06-04 at 21.53.34.png" id="1127" name="Google Shape;1127;p53"/>
          <p:cNvPicPr preferRelativeResize="0"/>
          <p:nvPr/>
        </p:nvPicPr>
        <p:blipFill rotWithShape="1">
          <a:blip r:embed="rId3">
            <a:alphaModFix/>
          </a:blip>
          <a:srcRect b="0" l="0" r="0" t="0"/>
          <a:stretch/>
        </p:blipFill>
        <p:spPr>
          <a:xfrm>
            <a:off x="0" y="50800"/>
            <a:ext cx="12192000" cy="674044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pic>
        <p:nvPicPr>
          <p:cNvPr descr="Screen Shot 2017-06-08 at 12.46.13.png" id="1132" name="Google Shape;1132;p54"/>
          <p:cNvPicPr preferRelativeResize="0"/>
          <p:nvPr/>
        </p:nvPicPr>
        <p:blipFill rotWithShape="1">
          <a:blip r:embed="rId3">
            <a:alphaModFix/>
          </a:blip>
          <a:srcRect b="0" l="0" r="0" t="0"/>
          <a:stretch/>
        </p:blipFill>
        <p:spPr>
          <a:xfrm>
            <a:off x="0" y="1100668"/>
            <a:ext cx="12192000" cy="463119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pic>
        <p:nvPicPr>
          <p:cNvPr descr="Screen Shot 2017-06-08 at 12.45.36.png" id="1137" name="Google Shape;1137;p55"/>
          <p:cNvPicPr preferRelativeResize="0"/>
          <p:nvPr/>
        </p:nvPicPr>
        <p:blipFill rotWithShape="1">
          <a:blip r:embed="rId3">
            <a:alphaModFix/>
          </a:blip>
          <a:srcRect b="0" l="0" r="0" t="0"/>
          <a:stretch/>
        </p:blipFill>
        <p:spPr>
          <a:xfrm>
            <a:off x="0" y="1066801"/>
            <a:ext cx="12192000" cy="471948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pic>
        <p:nvPicPr>
          <p:cNvPr descr="Screen Shot 2017-06-08 at 12.44.51.png" id="1142" name="Google Shape;1142;p56"/>
          <p:cNvPicPr preferRelativeResize="0"/>
          <p:nvPr/>
        </p:nvPicPr>
        <p:blipFill rotWithShape="1">
          <a:blip r:embed="rId3">
            <a:alphaModFix/>
          </a:blip>
          <a:srcRect b="0" l="0" r="0" t="0"/>
          <a:stretch/>
        </p:blipFill>
        <p:spPr>
          <a:xfrm>
            <a:off x="0" y="1286934"/>
            <a:ext cx="12192000" cy="427845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pic>
        <p:nvPicPr>
          <p:cNvPr descr="Screen Shot 2017-06-08 at 12.37.54.png" id="1147" name="Google Shape;1147;p57"/>
          <p:cNvPicPr preferRelativeResize="0"/>
          <p:nvPr/>
        </p:nvPicPr>
        <p:blipFill rotWithShape="1">
          <a:blip r:embed="rId3">
            <a:alphaModFix/>
          </a:blip>
          <a:srcRect b="0" l="0" r="0" t="0"/>
          <a:stretch/>
        </p:blipFill>
        <p:spPr>
          <a:xfrm>
            <a:off x="0" y="677334"/>
            <a:ext cx="12192000" cy="548327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58"/>
          <p:cNvSpPr txBox="1"/>
          <p:nvPr>
            <p:ph type="title"/>
          </p:nvPr>
        </p:nvSpPr>
        <p:spPr>
          <a:xfrm>
            <a:off x="307349" y="2129076"/>
            <a:ext cx="11582400" cy="2033160"/>
          </a:xfrm>
          <a:prstGeom prst="rect">
            <a:avLst/>
          </a:prstGeom>
          <a:noFill/>
          <a:ln>
            <a:noFill/>
          </a:ln>
        </p:spPr>
        <p:txBody>
          <a:bodyPr anchorCtr="0" anchor="ctr" bIns="60925" lIns="121900" spcFirstLastPara="1" rIns="121900" wrap="square" tIns="60925">
            <a:noAutofit/>
          </a:bodyPr>
          <a:lstStyle/>
          <a:p>
            <a:pPr indent="0" lvl="0" marL="0" rtl="0" algn="ctr">
              <a:spcBef>
                <a:spcPts val="0"/>
              </a:spcBef>
              <a:spcAft>
                <a:spcPts val="0"/>
              </a:spcAft>
              <a:buClr>
                <a:srgbClr val="404040"/>
              </a:buClr>
              <a:buSzPts val="4400"/>
              <a:buFont typeface="Lato Black"/>
              <a:buNone/>
            </a:pPr>
            <a:r>
              <a:rPr lang="en-US">
                <a:latin typeface="Lato Black"/>
                <a:ea typeface="Lato Black"/>
                <a:cs typeface="Lato Black"/>
                <a:sym typeface="Lato Black"/>
              </a:rPr>
              <a:t>Lessons Learned</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59"/>
          <p:cNvSpPr txBox="1"/>
          <p:nvPr>
            <p:ph type="title"/>
          </p:nvPr>
        </p:nvSpPr>
        <p:spPr>
          <a:xfrm>
            <a:off x="609600" y="274639"/>
            <a:ext cx="10972800" cy="1143000"/>
          </a:xfrm>
          <a:prstGeom prst="rect">
            <a:avLst/>
          </a:prstGeom>
          <a:noFill/>
          <a:ln>
            <a:noFill/>
          </a:ln>
        </p:spPr>
        <p:txBody>
          <a:bodyPr anchorCtr="0" anchor="ctr" bIns="60925" lIns="121900" spcFirstLastPara="1" rIns="121900" wrap="square" tIns="60925">
            <a:normAutofit/>
          </a:bodyPr>
          <a:lstStyle/>
          <a:p>
            <a:pPr indent="0" lvl="0" marL="0" rtl="0" algn="l">
              <a:spcBef>
                <a:spcPts val="0"/>
              </a:spcBef>
              <a:spcAft>
                <a:spcPts val="0"/>
              </a:spcAft>
              <a:buClr>
                <a:srgbClr val="404040"/>
              </a:buClr>
              <a:buSzPts val="2900"/>
              <a:buFont typeface="Calibri"/>
              <a:buNone/>
            </a:pPr>
            <a:r>
              <a:rPr lang="en-US"/>
              <a:t>Previous successful testing in Political Communication Contexts</a:t>
            </a:r>
            <a:endParaRPr/>
          </a:p>
        </p:txBody>
      </p:sp>
      <p:sp>
        <p:nvSpPr>
          <p:cNvPr id="1158" name="Google Shape;1158;p59"/>
          <p:cNvSpPr txBox="1"/>
          <p:nvPr>
            <p:ph idx="1" type="body"/>
          </p:nvPr>
        </p:nvSpPr>
        <p:spPr>
          <a:xfrm>
            <a:off x="838200" y="1825625"/>
            <a:ext cx="4616669" cy="4351339"/>
          </a:xfrm>
          <a:prstGeom prst="rect">
            <a:avLst/>
          </a:prstGeom>
          <a:noFill/>
          <a:ln>
            <a:noFill/>
          </a:ln>
        </p:spPr>
        <p:txBody>
          <a:bodyPr anchorCtr="0" anchor="t" bIns="60925" lIns="121900" spcFirstLastPara="1" rIns="121900" wrap="square" tIns="60925">
            <a:normAutofit/>
          </a:bodyPr>
          <a:lstStyle/>
          <a:p>
            <a:pPr indent="0" lvl="0" marL="0" rtl="0" algn="l">
              <a:spcBef>
                <a:spcPts val="0"/>
              </a:spcBef>
              <a:spcAft>
                <a:spcPts val="0"/>
              </a:spcAft>
              <a:buClr>
                <a:srgbClr val="404040"/>
              </a:buClr>
              <a:buSzPts val="2100"/>
              <a:buNone/>
            </a:pPr>
            <a:r>
              <a:rPr lang="en-US"/>
              <a:t>Democratic Reflection was tested with over 2000 UK citizen in the last 2015, 2017 and 2019 political election debates, and was reported to improve self-reflection and learning, “change the way people felt about political leaders”, and showed to “change personal assumptions” that people had before using the tool.</a:t>
            </a:r>
            <a:endParaRPr/>
          </a:p>
        </p:txBody>
      </p:sp>
      <p:pic>
        <p:nvPicPr>
          <p:cNvPr descr="Screen Shot 2017-05-30 at 21.54.54.png" id="1159" name="Google Shape;1159;p59"/>
          <p:cNvPicPr preferRelativeResize="0"/>
          <p:nvPr/>
        </p:nvPicPr>
        <p:blipFill rotWithShape="1">
          <a:blip r:embed="rId3">
            <a:alphaModFix/>
          </a:blip>
          <a:srcRect b="0" l="-40563" r="-40563" t="0"/>
          <a:stretch/>
        </p:blipFill>
        <p:spPr>
          <a:xfrm>
            <a:off x="3030014" y="1655763"/>
            <a:ext cx="11373071" cy="46910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6"/>
          <p:cNvSpPr txBox="1"/>
          <p:nvPr>
            <p:ph type="title"/>
          </p:nvPr>
        </p:nvSpPr>
        <p:spPr>
          <a:xfrm>
            <a:off x="972600" y="817667"/>
            <a:ext cx="10251600" cy="71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81738"/>
              <a:buNone/>
            </a:pPr>
            <a:r>
              <a:rPr lang="en-US"/>
              <a:t>Policy making</a:t>
            </a:r>
            <a:endParaRPr/>
          </a:p>
        </p:txBody>
      </p:sp>
      <p:sp>
        <p:nvSpPr>
          <p:cNvPr id="665" name="Google Shape;665;p6"/>
          <p:cNvSpPr txBox="1"/>
          <p:nvPr>
            <p:ph idx="1" type="body"/>
          </p:nvPr>
        </p:nvSpPr>
        <p:spPr>
          <a:xfrm>
            <a:off x="0" y="2632500"/>
            <a:ext cx="2388800" cy="23488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0"/>
              </a:spcAft>
              <a:buSzPts val="1300"/>
              <a:buNone/>
            </a:pPr>
            <a:r>
              <a:rPr lang="en-US"/>
              <a:t>Healthcare policy</a:t>
            </a:r>
            <a:endParaRPr/>
          </a:p>
          <a:p>
            <a:pPr indent="0" lvl="0" marL="0" rtl="0" algn="l">
              <a:lnSpc>
                <a:spcPct val="115000"/>
              </a:lnSpc>
              <a:spcBef>
                <a:spcPts val="1600"/>
              </a:spcBef>
              <a:spcAft>
                <a:spcPts val="0"/>
              </a:spcAft>
              <a:buSzPts val="1300"/>
              <a:buNone/>
            </a:pPr>
            <a:r>
              <a:rPr lang="en-US"/>
              <a:t>Plan to address climate change</a:t>
            </a:r>
            <a:endParaRPr/>
          </a:p>
          <a:p>
            <a:pPr indent="0" lvl="0" marL="0" rtl="0" algn="l">
              <a:lnSpc>
                <a:spcPct val="115000"/>
              </a:lnSpc>
              <a:spcBef>
                <a:spcPts val="1600"/>
              </a:spcBef>
              <a:spcAft>
                <a:spcPts val="1600"/>
              </a:spcAft>
              <a:buSzPts val="1300"/>
              <a:buNone/>
            </a:pPr>
            <a:r>
              <a:rPr lang="en-US"/>
              <a:t>Strategy to combat crime</a:t>
            </a:r>
            <a:endParaRPr/>
          </a:p>
        </p:txBody>
      </p:sp>
      <p:pic>
        <p:nvPicPr>
          <p:cNvPr id="666" name="Google Shape;666;p6"/>
          <p:cNvPicPr preferRelativeResize="0"/>
          <p:nvPr/>
        </p:nvPicPr>
        <p:blipFill rotWithShape="1">
          <a:blip r:embed="rId3">
            <a:alphaModFix/>
          </a:blip>
          <a:srcRect b="0" l="0" r="0" t="0"/>
          <a:stretch/>
        </p:blipFill>
        <p:spPr>
          <a:xfrm>
            <a:off x="-3010763" y="4645564"/>
            <a:ext cx="9561332" cy="2159733"/>
          </a:xfrm>
          <a:prstGeom prst="rect">
            <a:avLst/>
          </a:prstGeom>
          <a:noFill/>
          <a:ln>
            <a:noFill/>
          </a:ln>
        </p:spPr>
      </p:pic>
      <p:pic>
        <p:nvPicPr>
          <p:cNvPr id="667" name="Google Shape;667;p6"/>
          <p:cNvPicPr preferRelativeResize="0"/>
          <p:nvPr/>
        </p:nvPicPr>
        <p:blipFill rotWithShape="1">
          <a:blip r:embed="rId4">
            <a:alphaModFix/>
          </a:blip>
          <a:srcRect b="0" l="0" r="0" t="0"/>
          <a:stretch/>
        </p:blipFill>
        <p:spPr>
          <a:xfrm>
            <a:off x="1942532" y="1730500"/>
            <a:ext cx="5658888" cy="2585000"/>
          </a:xfrm>
          <a:prstGeom prst="rect">
            <a:avLst/>
          </a:prstGeom>
          <a:noFill/>
          <a:ln>
            <a:noFill/>
          </a:ln>
        </p:spPr>
      </p:pic>
      <p:pic>
        <p:nvPicPr>
          <p:cNvPr id="668" name="Google Shape;668;p6"/>
          <p:cNvPicPr preferRelativeResize="0"/>
          <p:nvPr/>
        </p:nvPicPr>
        <p:blipFill rotWithShape="1">
          <a:blip r:embed="rId5">
            <a:alphaModFix/>
          </a:blip>
          <a:srcRect b="0" l="0" r="0" t="0"/>
          <a:stretch/>
        </p:blipFill>
        <p:spPr>
          <a:xfrm>
            <a:off x="6288134" y="155165"/>
            <a:ext cx="6514001" cy="3389167"/>
          </a:xfrm>
          <a:prstGeom prst="rect">
            <a:avLst/>
          </a:prstGeom>
          <a:noFill/>
          <a:ln>
            <a:noFill/>
          </a:ln>
        </p:spPr>
      </p:pic>
      <p:pic>
        <p:nvPicPr>
          <p:cNvPr id="669" name="Google Shape;669;p6"/>
          <p:cNvPicPr preferRelativeResize="0"/>
          <p:nvPr/>
        </p:nvPicPr>
        <p:blipFill rotWithShape="1">
          <a:blip r:embed="rId6">
            <a:alphaModFix/>
          </a:blip>
          <a:srcRect b="0" l="0" r="0" t="0"/>
          <a:stretch/>
        </p:blipFill>
        <p:spPr>
          <a:xfrm>
            <a:off x="5077720" y="3429000"/>
            <a:ext cx="8932465" cy="3191733"/>
          </a:xfrm>
          <a:prstGeom prst="rect">
            <a:avLst/>
          </a:prstGeom>
          <a:noFill/>
          <a:ln>
            <a:noFill/>
          </a:ln>
        </p:spPr>
      </p:pic>
      <p:pic>
        <p:nvPicPr>
          <p:cNvPr id="670" name="Google Shape;670;p6"/>
          <p:cNvPicPr preferRelativeResize="0"/>
          <p:nvPr/>
        </p:nvPicPr>
        <p:blipFill rotWithShape="1">
          <a:blip r:embed="rId7">
            <a:alphaModFix/>
          </a:blip>
          <a:srcRect b="1590" l="0" r="0" t="89419"/>
          <a:stretch/>
        </p:blipFill>
        <p:spPr>
          <a:xfrm>
            <a:off x="0" y="6241408"/>
            <a:ext cx="12192000" cy="616591"/>
          </a:xfrm>
          <a:prstGeom prst="rect">
            <a:avLst/>
          </a:prstGeom>
          <a:noFill/>
          <a:ln>
            <a:noFill/>
          </a:ln>
        </p:spPr>
      </p:pic>
      <p:pic>
        <p:nvPicPr>
          <p:cNvPr id="671" name="Google Shape;671;p6"/>
          <p:cNvPicPr preferRelativeResize="0"/>
          <p:nvPr/>
        </p:nvPicPr>
        <p:blipFill rotWithShape="1">
          <a:blip r:embed="rId7">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60"/>
          <p:cNvSpPr txBox="1"/>
          <p:nvPr>
            <p:ph type="ctrTitle"/>
          </p:nvPr>
        </p:nvSpPr>
        <p:spPr>
          <a:xfrm>
            <a:off x="254000" y="228600"/>
            <a:ext cx="12253897" cy="1215585"/>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Clr>
                <a:srgbClr val="B31212"/>
              </a:buClr>
              <a:buSzPts val="3200"/>
              <a:buFont typeface="Calibri"/>
              <a:buNone/>
            </a:pPr>
            <a:r>
              <a:rPr b="1" lang="en-US" sz="4267">
                <a:solidFill>
                  <a:srgbClr val="B31212"/>
                </a:solidFill>
              </a:rPr>
              <a:t>Emerging insights from the last </a:t>
            </a:r>
            <a:br>
              <a:rPr b="1" lang="en-US" sz="4267">
                <a:solidFill>
                  <a:srgbClr val="B31212"/>
                </a:solidFill>
              </a:rPr>
            </a:br>
            <a:r>
              <a:rPr b="1" lang="en-US" sz="4267">
                <a:solidFill>
                  <a:srgbClr val="B31212"/>
                </a:solidFill>
              </a:rPr>
              <a:t>2015, 2017, 2019 UK General Elections</a:t>
            </a:r>
            <a:endParaRPr/>
          </a:p>
        </p:txBody>
      </p:sp>
      <p:sp>
        <p:nvSpPr>
          <p:cNvPr id="1166" name="Google Shape;1166;p60"/>
          <p:cNvSpPr txBox="1"/>
          <p:nvPr>
            <p:ph idx="1" type="subTitle"/>
          </p:nvPr>
        </p:nvSpPr>
        <p:spPr>
          <a:xfrm>
            <a:off x="5977" y="1648637"/>
            <a:ext cx="12253897" cy="3038167"/>
          </a:xfrm>
          <a:prstGeom prst="rect">
            <a:avLst/>
          </a:prstGeom>
          <a:noFill/>
          <a:ln>
            <a:noFill/>
          </a:ln>
        </p:spPr>
        <p:txBody>
          <a:bodyPr anchorCtr="0" anchor="t" bIns="60925" lIns="121900" spcFirstLastPara="1" rIns="121900" wrap="square" tIns="60925">
            <a:noAutofit/>
          </a:bodyPr>
          <a:lstStyle/>
          <a:p>
            <a:pPr indent="0" lvl="0" marL="0" rtl="0" algn="l">
              <a:spcBef>
                <a:spcPts val="0"/>
              </a:spcBef>
              <a:spcAft>
                <a:spcPts val="0"/>
              </a:spcAft>
              <a:buClr>
                <a:schemeClr val="dk1"/>
              </a:buClr>
              <a:buSzPts val="2000"/>
              <a:buNone/>
            </a:pPr>
            <a:r>
              <a:rPr lang="en-US" sz="2667">
                <a:solidFill>
                  <a:schemeClr val="dk1"/>
                </a:solidFill>
              </a:rPr>
              <a:t>Democratic Reflection facilitated:</a:t>
            </a:r>
            <a:endParaRPr sz="2667">
              <a:solidFill>
                <a:schemeClr val="dk1"/>
              </a:solidFill>
            </a:endParaRPr>
          </a:p>
          <a:p>
            <a:pPr indent="-457223" lvl="0" marL="457223" rtl="0" algn="l">
              <a:spcBef>
                <a:spcPts val="533"/>
              </a:spcBef>
              <a:spcAft>
                <a:spcPts val="0"/>
              </a:spcAft>
              <a:buClr>
                <a:schemeClr val="dk1"/>
              </a:buClr>
              <a:buSzPts val="2000"/>
              <a:buFont typeface="Arial"/>
              <a:buChar char="•"/>
            </a:pPr>
            <a:r>
              <a:rPr b="1" lang="en-US" sz="2667">
                <a:solidFill>
                  <a:schemeClr val="dk1"/>
                </a:solidFill>
              </a:rPr>
              <a:t>High engagement </a:t>
            </a:r>
            <a:r>
              <a:rPr lang="en-US" sz="2667">
                <a:solidFill>
                  <a:schemeClr val="dk1"/>
                </a:solidFill>
              </a:rPr>
              <a:t>and willingness to use the tool in the future</a:t>
            </a:r>
            <a:endParaRPr/>
          </a:p>
          <a:p>
            <a:pPr indent="-457223" lvl="0" marL="457223" rtl="0" algn="l">
              <a:spcBef>
                <a:spcPts val="533"/>
              </a:spcBef>
              <a:spcAft>
                <a:spcPts val="0"/>
              </a:spcAft>
              <a:buClr>
                <a:schemeClr val="dk1"/>
              </a:buClr>
              <a:buSzPts val="2000"/>
              <a:buFont typeface="Arial"/>
              <a:buChar char="•"/>
            </a:pPr>
            <a:r>
              <a:rPr b="1" lang="en-US" sz="2667">
                <a:solidFill>
                  <a:schemeClr val="dk1"/>
                </a:solidFill>
              </a:rPr>
              <a:t>No usability issues </a:t>
            </a:r>
            <a:r>
              <a:rPr lang="en-US" sz="2667">
                <a:solidFill>
                  <a:schemeClr val="dk1"/>
                </a:solidFill>
              </a:rPr>
              <a:t>(also from people with very low digital literacy)</a:t>
            </a:r>
            <a:endParaRPr/>
          </a:p>
          <a:p>
            <a:pPr indent="-457223" lvl="0" marL="457223" rtl="0" algn="l">
              <a:spcBef>
                <a:spcPts val="533"/>
              </a:spcBef>
              <a:spcAft>
                <a:spcPts val="0"/>
              </a:spcAft>
              <a:buClr>
                <a:schemeClr val="dk1"/>
              </a:buClr>
              <a:buSzPts val="2000"/>
              <a:buFont typeface="Arial"/>
              <a:buChar char="•"/>
            </a:pPr>
            <a:r>
              <a:rPr b="1" lang="en-US" sz="2667">
                <a:solidFill>
                  <a:schemeClr val="dk1"/>
                </a:solidFill>
              </a:rPr>
              <a:t>Improved sensemaking</a:t>
            </a:r>
            <a:endParaRPr/>
          </a:p>
          <a:p>
            <a:pPr indent="-457223" lvl="1" marL="1066853" rtl="0" algn="l">
              <a:spcBef>
                <a:spcPts val="533"/>
              </a:spcBef>
              <a:spcAft>
                <a:spcPts val="0"/>
              </a:spcAft>
              <a:buClr>
                <a:schemeClr val="dk1"/>
              </a:buClr>
              <a:buSzPts val="2000"/>
              <a:buFont typeface="Arial"/>
              <a:buChar char="•"/>
            </a:pPr>
            <a:r>
              <a:rPr lang="en-US" sz="2667">
                <a:solidFill>
                  <a:schemeClr val="dk1"/>
                </a:solidFill>
              </a:rPr>
              <a:t>“unexpected </a:t>
            </a:r>
            <a:r>
              <a:rPr b="1" i="1" lang="en-US" sz="2667">
                <a:solidFill>
                  <a:schemeClr val="dk1"/>
                </a:solidFill>
              </a:rPr>
              <a:t>insights</a:t>
            </a:r>
            <a:r>
              <a:rPr lang="en-US" sz="2667">
                <a:solidFill>
                  <a:schemeClr val="dk1"/>
                </a:solidFill>
              </a:rPr>
              <a:t> on the debaters and on what they said,” </a:t>
            </a:r>
            <a:endParaRPr/>
          </a:p>
          <a:p>
            <a:pPr indent="-457223" lvl="1" marL="1066853" rtl="0" algn="l">
              <a:spcBef>
                <a:spcPts val="533"/>
              </a:spcBef>
              <a:spcAft>
                <a:spcPts val="0"/>
              </a:spcAft>
              <a:buClr>
                <a:schemeClr val="dk1"/>
              </a:buClr>
              <a:buSzPts val="2000"/>
              <a:buFont typeface="Arial"/>
              <a:buChar char="•"/>
            </a:pPr>
            <a:r>
              <a:rPr lang="en-US" sz="2667">
                <a:solidFill>
                  <a:schemeClr val="dk1"/>
                </a:solidFill>
              </a:rPr>
              <a:t>To “</a:t>
            </a:r>
            <a:r>
              <a:rPr b="1" i="1" lang="en-US" sz="2667">
                <a:solidFill>
                  <a:schemeClr val="dk1"/>
                </a:solidFill>
              </a:rPr>
              <a:t>reflect</a:t>
            </a:r>
            <a:r>
              <a:rPr lang="en-US" sz="2667">
                <a:solidFill>
                  <a:schemeClr val="dk1"/>
                </a:solidFill>
              </a:rPr>
              <a:t> on the debate in a deeper way” </a:t>
            </a:r>
            <a:endParaRPr/>
          </a:p>
          <a:p>
            <a:pPr indent="-457223" lvl="1" marL="1066853" rtl="0" algn="l">
              <a:spcBef>
                <a:spcPts val="533"/>
              </a:spcBef>
              <a:spcAft>
                <a:spcPts val="0"/>
              </a:spcAft>
              <a:buClr>
                <a:schemeClr val="dk1"/>
              </a:buClr>
              <a:buSzPts val="2000"/>
              <a:buFont typeface="Arial"/>
              <a:buChar char="•"/>
            </a:pPr>
            <a:r>
              <a:rPr lang="en-US" sz="2667">
                <a:solidFill>
                  <a:schemeClr val="dk1"/>
                </a:solidFill>
              </a:rPr>
              <a:t>“</a:t>
            </a:r>
            <a:r>
              <a:rPr b="1" i="1" lang="en-US" sz="2667">
                <a:solidFill>
                  <a:schemeClr val="dk1"/>
                </a:solidFill>
              </a:rPr>
              <a:t>assessing</a:t>
            </a:r>
            <a:r>
              <a:rPr lang="en-US" sz="2667">
                <a:solidFill>
                  <a:schemeClr val="dk1"/>
                </a:solidFill>
              </a:rPr>
              <a:t> personal </a:t>
            </a:r>
            <a:r>
              <a:rPr b="1" i="1" lang="en-US" sz="2667">
                <a:solidFill>
                  <a:schemeClr val="dk1"/>
                </a:solidFill>
              </a:rPr>
              <a:t>assumption</a:t>
            </a:r>
            <a:r>
              <a:rPr lang="en-US" sz="2667">
                <a:solidFill>
                  <a:schemeClr val="dk1"/>
                </a:solidFill>
              </a:rPr>
              <a:t>” and </a:t>
            </a:r>
            <a:endParaRPr/>
          </a:p>
          <a:p>
            <a:pPr indent="-457223" lvl="1" marL="1066853" rtl="0" algn="l">
              <a:spcBef>
                <a:spcPts val="533"/>
              </a:spcBef>
              <a:spcAft>
                <a:spcPts val="0"/>
              </a:spcAft>
              <a:buClr>
                <a:schemeClr val="dk1"/>
              </a:buClr>
              <a:buSzPts val="2000"/>
              <a:buFont typeface="Arial"/>
              <a:buChar char="•"/>
            </a:pPr>
            <a:r>
              <a:rPr lang="en-US" sz="2667">
                <a:solidFill>
                  <a:schemeClr val="dk1"/>
                </a:solidFill>
              </a:rPr>
              <a:t>“</a:t>
            </a:r>
            <a:r>
              <a:rPr b="1" lang="en-US" sz="2667">
                <a:solidFill>
                  <a:schemeClr val="dk1"/>
                </a:solidFill>
              </a:rPr>
              <a:t>changing</a:t>
            </a:r>
            <a:r>
              <a:rPr lang="en-US" sz="2667">
                <a:solidFill>
                  <a:schemeClr val="dk1"/>
                </a:solidFill>
              </a:rPr>
              <a:t> some initial </a:t>
            </a:r>
            <a:r>
              <a:rPr b="1" i="1" lang="en-US" sz="2667">
                <a:solidFill>
                  <a:schemeClr val="dk1"/>
                </a:solidFill>
              </a:rPr>
              <a:t>assumptions</a:t>
            </a:r>
            <a:r>
              <a:rPr lang="en-US" sz="2667">
                <a:solidFill>
                  <a:schemeClr val="dk1"/>
                </a:solidFill>
              </a:rPr>
              <a:t> had before the debate.”</a:t>
            </a:r>
            <a:r>
              <a:rPr lang="en-US" sz="2667"/>
              <a:t> </a:t>
            </a:r>
            <a:endParaRPr sz="2667"/>
          </a:p>
          <a:p>
            <a:pPr indent="-254013" lvl="0" marL="457223" rtl="0" algn="l">
              <a:spcBef>
                <a:spcPts val="640"/>
              </a:spcBef>
              <a:spcAft>
                <a:spcPts val="0"/>
              </a:spcAft>
              <a:buClr>
                <a:srgbClr val="888888"/>
              </a:buClr>
              <a:buSzPts val="2400"/>
              <a:buNone/>
            </a:pPr>
            <a:r>
              <a:t/>
            </a:r>
            <a:endParaRPr sz="3200">
              <a:solidFill>
                <a:schemeClr val="dk1"/>
              </a:solidFill>
            </a:endParaRPr>
          </a:p>
          <a:p>
            <a:pPr indent="-254013" lvl="0" marL="457223" rtl="0" algn="l">
              <a:spcBef>
                <a:spcPts val="640"/>
              </a:spcBef>
              <a:spcAft>
                <a:spcPts val="0"/>
              </a:spcAft>
              <a:buClr>
                <a:srgbClr val="888888"/>
              </a:buClr>
              <a:buSzPts val="2400"/>
              <a:buNone/>
            </a:pPr>
            <a:r>
              <a:t/>
            </a:r>
            <a:endParaRPr sz="3200">
              <a:solidFill>
                <a:schemeClr val="dk1"/>
              </a:solidFill>
            </a:endParaRPr>
          </a:p>
          <a:p>
            <a:pPr indent="-254013" lvl="0" marL="457223" rtl="0" algn="l">
              <a:spcBef>
                <a:spcPts val="640"/>
              </a:spcBef>
              <a:spcAft>
                <a:spcPts val="0"/>
              </a:spcAft>
              <a:buClr>
                <a:srgbClr val="888888"/>
              </a:buClr>
              <a:buSzPts val="2400"/>
              <a:buNone/>
            </a:pPr>
            <a:r>
              <a:t/>
            </a:r>
            <a:endParaRPr sz="3200">
              <a:solidFill>
                <a:srgbClr val="40404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61"/>
          <p:cNvSpPr txBox="1"/>
          <p:nvPr>
            <p:ph type="ctrTitle"/>
          </p:nvPr>
        </p:nvSpPr>
        <p:spPr>
          <a:xfrm>
            <a:off x="240632" y="433052"/>
            <a:ext cx="11951368" cy="1215585"/>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Clr>
                <a:srgbClr val="B31212"/>
              </a:buClr>
              <a:buSzPts val="3200"/>
              <a:buFont typeface="Calibri"/>
              <a:buNone/>
            </a:pPr>
            <a:r>
              <a:rPr b="1" lang="en-US" sz="4267">
                <a:solidFill>
                  <a:srgbClr val="B31212"/>
                </a:solidFill>
              </a:rPr>
              <a:t>Emerging insights from the real-life testing of Democratic Reflection</a:t>
            </a:r>
            <a:endParaRPr/>
          </a:p>
        </p:txBody>
      </p:sp>
      <p:sp>
        <p:nvSpPr>
          <p:cNvPr id="1173" name="Google Shape;1173;p61"/>
          <p:cNvSpPr txBox="1"/>
          <p:nvPr>
            <p:ph idx="1" type="subTitle"/>
          </p:nvPr>
        </p:nvSpPr>
        <p:spPr>
          <a:xfrm>
            <a:off x="609600" y="1905000"/>
            <a:ext cx="10033203" cy="4325159"/>
          </a:xfrm>
          <a:prstGeom prst="rect">
            <a:avLst/>
          </a:prstGeom>
          <a:noFill/>
          <a:ln>
            <a:noFill/>
          </a:ln>
        </p:spPr>
        <p:txBody>
          <a:bodyPr anchorCtr="0" anchor="t" bIns="60925" lIns="121900" spcFirstLastPara="1" rIns="121900" wrap="square" tIns="60925">
            <a:noAutofit/>
          </a:bodyPr>
          <a:lstStyle/>
          <a:p>
            <a:pPr indent="-457223" lvl="0" marL="457223" rtl="0" algn="l">
              <a:spcBef>
                <a:spcPts val="0"/>
              </a:spcBef>
              <a:spcAft>
                <a:spcPts val="0"/>
              </a:spcAft>
              <a:buClr>
                <a:schemeClr val="dk1"/>
              </a:buClr>
              <a:buSzPts val="2000"/>
              <a:buFont typeface="Arial"/>
              <a:buChar char="•"/>
            </a:pPr>
            <a:r>
              <a:rPr lang="en-US" sz="2667">
                <a:solidFill>
                  <a:schemeClr val="dk1"/>
                </a:solidFill>
              </a:rPr>
              <a:t>Effective nudging method to promote citizen engagement in politics</a:t>
            </a:r>
            <a:endParaRPr/>
          </a:p>
          <a:p>
            <a:pPr indent="-457223" lvl="0" marL="457223" rtl="0" algn="l">
              <a:spcBef>
                <a:spcPts val="533"/>
              </a:spcBef>
              <a:spcAft>
                <a:spcPts val="0"/>
              </a:spcAft>
              <a:buClr>
                <a:schemeClr val="dk1"/>
              </a:buClr>
              <a:buSzPts val="2000"/>
              <a:buFont typeface="Arial"/>
              <a:buChar char="•"/>
            </a:pPr>
            <a:r>
              <a:rPr lang="en-US" sz="2667">
                <a:solidFill>
                  <a:schemeClr val="dk1"/>
                </a:solidFill>
              </a:rPr>
              <a:t>Wide majority of participants claimed “changed the way in which they would like to be involved in political election debates in the future” and “using the digital cards made them want to interact more often with televised political programmes” </a:t>
            </a:r>
            <a:endParaRPr/>
          </a:p>
          <a:p>
            <a:pPr indent="-457223" lvl="0" marL="457223" rtl="0" algn="l">
              <a:spcBef>
                <a:spcPts val="533"/>
              </a:spcBef>
              <a:spcAft>
                <a:spcPts val="0"/>
              </a:spcAft>
              <a:buClr>
                <a:schemeClr val="dk1"/>
              </a:buClr>
              <a:buSzPts val="2000"/>
              <a:buFont typeface="Arial"/>
              <a:buChar char="•"/>
            </a:pPr>
            <a:r>
              <a:rPr b="1" lang="en-US" sz="2667">
                <a:solidFill>
                  <a:schemeClr val="dk1"/>
                </a:solidFill>
              </a:rPr>
              <a:t>Quantitative accounts of how participants used the tool have also confirmed previous CSCW research, suggesting an inconsistency between post-hoc and real-time reporting. </a:t>
            </a:r>
            <a:endParaRPr b="1"/>
          </a:p>
          <a:p>
            <a:pPr indent="-287881" lvl="0" marL="457223" rtl="0" algn="l">
              <a:spcBef>
                <a:spcPts val="533"/>
              </a:spcBef>
              <a:spcAft>
                <a:spcPts val="0"/>
              </a:spcAft>
              <a:buClr>
                <a:srgbClr val="888888"/>
              </a:buClr>
              <a:buSzPts val="2000"/>
              <a:buNone/>
            </a:pPr>
            <a:r>
              <a:t/>
            </a:r>
            <a:endParaRPr sz="2667">
              <a:solidFill>
                <a:schemeClr val="dk1"/>
              </a:solidFill>
            </a:endParaRPr>
          </a:p>
          <a:p>
            <a:pPr indent="-254013" lvl="0" marL="457223" rtl="0" algn="l">
              <a:spcBef>
                <a:spcPts val="640"/>
              </a:spcBef>
              <a:spcAft>
                <a:spcPts val="0"/>
              </a:spcAft>
              <a:buClr>
                <a:srgbClr val="888888"/>
              </a:buClr>
              <a:buSzPts val="2400"/>
              <a:buNone/>
            </a:pPr>
            <a:r>
              <a:t/>
            </a:r>
            <a:endParaRPr sz="3200">
              <a:solidFill>
                <a:schemeClr val="dk1"/>
              </a:solidFill>
            </a:endParaRPr>
          </a:p>
          <a:p>
            <a:pPr indent="-254013" lvl="0" marL="457223" rtl="0" algn="l">
              <a:spcBef>
                <a:spcPts val="640"/>
              </a:spcBef>
              <a:spcAft>
                <a:spcPts val="0"/>
              </a:spcAft>
              <a:buClr>
                <a:srgbClr val="888888"/>
              </a:buClr>
              <a:buSzPts val="2400"/>
              <a:buNone/>
            </a:pPr>
            <a:r>
              <a:t/>
            </a:r>
            <a:endParaRPr sz="3200">
              <a:solidFill>
                <a:schemeClr val="dk1"/>
              </a:solidFill>
            </a:endParaRPr>
          </a:p>
          <a:p>
            <a:pPr indent="-254013" lvl="0" marL="457223" rtl="0" algn="l">
              <a:spcBef>
                <a:spcPts val="640"/>
              </a:spcBef>
              <a:spcAft>
                <a:spcPts val="0"/>
              </a:spcAft>
              <a:buClr>
                <a:srgbClr val="888888"/>
              </a:buClr>
              <a:buSzPts val="2400"/>
              <a:buNone/>
            </a:pPr>
            <a:r>
              <a:t/>
            </a:r>
            <a:endParaRPr sz="3200">
              <a:solidFill>
                <a:srgbClr val="40404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62"/>
          <p:cNvSpPr txBox="1"/>
          <p:nvPr>
            <p:ph type="title"/>
          </p:nvPr>
        </p:nvSpPr>
        <p:spPr>
          <a:xfrm>
            <a:off x="307349" y="2129076"/>
            <a:ext cx="11582400" cy="2033160"/>
          </a:xfrm>
          <a:prstGeom prst="rect">
            <a:avLst/>
          </a:prstGeom>
          <a:noFill/>
          <a:ln>
            <a:noFill/>
          </a:ln>
        </p:spPr>
        <p:txBody>
          <a:bodyPr anchorCtr="0" anchor="ctr" bIns="60925" lIns="121900" spcFirstLastPara="1" rIns="121900" wrap="square" tIns="60925">
            <a:noAutofit/>
          </a:bodyPr>
          <a:lstStyle/>
          <a:p>
            <a:pPr indent="0" lvl="0" marL="0" rtl="0" algn="ctr">
              <a:spcBef>
                <a:spcPts val="0"/>
              </a:spcBef>
              <a:spcAft>
                <a:spcPts val="0"/>
              </a:spcAft>
              <a:buClr>
                <a:srgbClr val="404040"/>
              </a:buClr>
              <a:buSzPts val="4400"/>
              <a:buFont typeface="Lato Black"/>
              <a:buNone/>
            </a:pPr>
            <a:r>
              <a:rPr lang="en-US">
                <a:latin typeface="Lato Black"/>
                <a:ea typeface="Lato Black"/>
                <a:cs typeface="Lato Black"/>
                <a:sym typeface="Lato Black"/>
              </a:rPr>
              <a:t>Future Research Challenges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63"/>
          <p:cNvSpPr txBox="1"/>
          <p:nvPr>
            <p:ph type="title"/>
          </p:nvPr>
        </p:nvSpPr>
        <p:spPr>
          <a:xfrm>
            <a:off x="609600" y="274639"/>
            <a:ext cx="10972800" cy="1143000"/>
          </a:xfrm>
          <a:prstGeom prst="rect">
            <a:avLst/>
          </a:prstGeom>
          <a:noFill/>
          <a:ln>
            <a:noFill/>
          </a:ln>
        </p:spPr>
        <p:txBody>
          <a:bodyPr anchorCtr="0" anchor="ctr" bIns="60925" lIns="121900" spcFirstLastPara="1" rIns="121900" wrap="square" tIns="60925">
            <a:normAutofit/>
          </a:bodyPr>
          <a:lstStyle/>
          <a:p>
            <a:pPr indent="0" lvl="0" marL="0" rtl="0" algn="l">
              <a:spcBef>
                <a:spcPts val="0"/>
              </a:spcBef>
              <a:spcAft>
                <a:spcPts val="0"/>
              </a:spcAft>
              <a:buClr>
                <a:srgbClr val="B31212"/>
              </a:buClr>
              <a:buSzPts val="3200"/>
              <a:buFont typeface="Calibri"/>
              <a:buNone/>
            </a:pPr>
            <a:r>
              <a:rPr b="1" lang="en-US" sz="4267">
                <a:solidFill>
                  <a:srgbClr val="B31212"/>
                </a:solidFill>
              </a:rPr>
              <a:t>Open Research Questions</a:t>
            </a:r>
            <a:endParaRPr/>
          </a:p>
        </p:txBody>
      </p:sp>
      <p:sp>
        <p:nvSpPr>
          <p:cNvPr id="1184" name="Google Shape;1184;p63"/>
          <p:cNvSpPr txBox="1"/>
          <p:nvPr>
            <p:ph idx="1" type="body"/>
          </p:nvPr>
        </p:nvSpPr>
        <p:spPr>
          <a:xfrm>
            <a:off x="609600" y="1440051"/>
            <a:ext cx="10972800" cy="4525963"/>
          </a:xfrm>
          <a:prstGeom prst="rect">
            <a:avLst/>
          </a:prstGeom>
          <a:noFill/>
          <a:ln>
            <a:noFill/>
          </a:ln>
        </p:spPr>
        <p:txBody>
          <a:bodyPr anchorCtr="0" anchor="t" bIns="60925" lIns="121900" spcFirstLastPara="1" rIns="121900" wrap="square" tIns="60925">
            <a:normAutofit/>
          </a:bodyPr>
          <a:lstStyle/>
          <a:p>
            <a:pPr indent="-436902" lvl="0" marL="457223" rtl="0" algn="l">
              <a:spcBef>
                <a:spcPts val="0"/>
              </a:spcBef>
              <a:spcAft>
                <a:spcPts val="0"/>
              </a:spcAft>
              <a:buClr>
                <a:srgbClr val="404040"/>
              </a:buClr>
              <a:buSzPts val="2400"/>
              <a:buChar char="•"/>
            </a:pPr>
            <a:r>
              <a:rPr lang="en-US" sz="2400"/>
              <a:t>Are moment-by-moment reactions more authentic than post-hock reflections? </a:t>
            </a:r>
            <a:endParaRPr sz="2400"/>
          </a:p>
          <a:p>
            <a:pPr indent="-436902" lvl="0" marL="457223" rtl="0" algn="l">
              <a:spcBef>
                <a:spcPts val="597"/>
              </a:spcBef>
              <a:spcAft>
                <a:spcPts val="0"/>
              </a:spcAft>
              <a:buClr>
                <a:srgbClr val="404040"/>
              </a:buClr>
              <a:buSzPts val="2400"/>
              <a:buChar char="•"/>
            </a:pPr>
            <a:r>
              <a:rPr lang="en-US" sz="2400"/>
              <a:t>Which one of the two reactions modalities can better predict users’ future actions?</a:t>
            </a:r>
            <a:endParaRPr sz="2400"/>
          </a:p>
          <a:p>
            <a:pPr indent="-436902" lvl="0" marL="457223" rtl="0" algn="l">
              <a:spcBef>
                <a:spcPts val="597"/>
              </a:spcBef>
              <a:spcAft>
                <a:spcPts val="0"/>
              </a:spcAft>
              <a:buClr>
                <a:srgbClr val="404040"/>
              </a:buClr>
              <a:buSzPts val="2400"/>
              <a:buChar char="•"/>
            </a:pPr>
            <a:r>
              <a:rPr lang="en-US" sz="2400"/>
              <a:t> And how can we combine them to improve the audience’s  understanding and experience? </a:t>
            </a:r>
            <a:endParaRPr sz="2400"/>
          </a:p>
          <a:p>
            <a:pPr indent="-267560" lvl="0" marL="457223" rtl="0" algn="l">
              <a:spcBef>
                <a:spcPts val="597"/>
              </a:spcBef>
              <a:spcAft>
                <a:spcPts val="0"/>
              </a:spcAft>
              <a:buClr>
                <a:srgbClr val="404040"/>
              </a:buClr>
              <a:buSzPts val="2400"/>
              <a:buNone/>
            </a:pPr>
            <a:r>
              <a:t/>
            </a:r>
            <a:endParaRPr sz="2400"/>
          </a:p>
          <a:p>
            <a:pPr indent="-436902" lvl="0" marL="457223" rtl="0" algn="l">
              <a:spcBef>
                <a:spcPts val="597"/>
              </a:spcBef>
              <a:spcAft>
                <a:spcPts val="0"/>
              </a:spcAft>
              <a:buClr>
                <a:srgbClr val="404040"/>
              </a:buClr>
              <a:buSzPts val="2400"/>
              <a:buChar char="•"/>
            </a:pPr>
            <a:r>
              <a:rPr lang="en-US" sz="2400"/>
              <a:t>These questions can inform </a:t>
            </a:r>
            <a:r>
              <a:rPr b="1" lang="en-US" sz="2400"/>
              <a:t>future research on hybrid interaction systems</a:t>
            </a:r>
            <a:r>
              <a:rPr lang="en-US" sz="2400"/>
              <a:t>, that may provide richer accounts of users understanding and reactions, by combining in the moment and post-hoc interactions. </a:t>
            </a:r>
            <a:endParaRPr sz="2400"/>
          </a:p>
          <a:p>
            <a:pPr indent="-267560" lvl="0" marL="457223" rtl="0" algn="l">
              <a:spcBef>
                <a:spcPts val="597"/>
              </a:spcBef>
              <a:spcAft>
                <a:spcPts val="0"/>
              </a:spcAft>
              <a:buClr>
                <a:srgbClr val="404040"/>
              </a:buClr>
              <a:buSzPts val="2400"/>
              <a:buNone/>
            </a:pPr>
            <a:r>
              <a:t/>
            </a:r>
            <a:endParaRPr sz="24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64"/>
          <p:cNvSpPr txBox="1"/>
          <p:nvPr>
            <p:ph type="ctrTitle"/>
          </p:nvPr>
        </p:nvSpPr>
        <p:spPr>
          <a:xfrm>
            <a:off x="1594596" y="584200"/>
            <a:ext cx="9002808" cy="69392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Clr>
                <a:srgbClr val="B31212"/>
              </a:buClr>
              <a:buSzPts val="3200"/>
              <a:buFont typeface="Calibri"/>
              <a:buNone/>
            </a:pPr>
            <a:r>
              <a:rPr b="1" lang="en-US" sz="4267">
                <a:solidFill>
                  <a:srgbClr val="B31212"/>
                </a:solidFill>
              </a:rPr>
              <a:t>Future Developments</a:t>
            </a:r>
            <a:endParaRPr/>
          </a:p>
        </p:txBody>
      </p:sp>
      <p:sp>
        <p:nvSpPr>
          <p:cNvPr id="1191" name="Google Shape;1191;p64"/>
          <p:cNvSpPr txBox="1"/>
          <p:nvPr>
            <p:ph idx="1" type="subTitle"/>
          </p:nvPr>
        </p:nvSpPr>
        <p:spPr>
          <a:xfrm>
            <a:off x="816838" y="2076914"/>
            <a:ext cx="9799617" cy="4761663"/>
          </a:xfrm>
          <a:prstGeom prst="rect">
            <a:avLst/>
          </a:prstGeom>
          <a:noFill/>
          <a:ln>
            <a:noFill/>
          </a:ln>
        </p:spPr>
        <p:txBody>
          <a:bodyPr anchorCtr="0" anchor="t" bIns="60925" lIns="121900" spcFirstLastPara="1" rIns="121900" wrap="square" tIns="60925">
            <a:noAutofit/>
          </a:bodyPr>
          <a:lstStyle/>
          <a:p>
            <a:pPr indent="-457223" lvl="0" marL="457223" rtl="0" algn="l">
              <a:spcBef>
                <a:spcPts val="0"/>
              </a:spcBef>
              <a:spcAft>
                <a:spcPts val="0"/>
              </a:spcAft>
              <a:buClr>
                <a:srgbClr val="404040"/>
              </a:buClr>
              <a:buSzPts val="2400"/>
              <a:buFont typeface="Arial"/>
              <a:buChar char="•"/>
            </a:pPr>
            <a:r>
              <a:rPr lang="en-US" sz="3200">
                <a:solidFill>
                  <a:srgbClr val="404040"/>
                </a:solidFill>
              </a:rPr>
              <a:t>Create a platform which is fully customisable in terms of events, interface and interaction features</a:t>
            </a:r>
            <a:endParaRPr/>
          </a:p>
          <a:p>
            <a:pPr indent="-457223" lvl="0" marL="457223" rtl="0" algn="l">
              <a:spcBef>
                <a:spcPts val="640"/>
              </a:spcBef>
              <a:spcAft>
                <a:spcPts val="0"/>
              </a:spcAft>
              <a:buClr>
                <a:srgbClr val="404040"/>
              </a:buClr>
              <a:buSzPts val="2400"/>
              <a:buFont typeface="Arial"/>
              <a:buChar char="•"/>
            </a:pPr>
            <a:r>
              <a:rPr lang="en-US" sz="3200">
                <a:solidFill>
                  <a:srgbClr val="404040"/>
                </a:solidFill>
              </a:rPr>
              <a:t>offers different level of engagement and services</a:t>
            </a:r>
            <a:endParaRPr/>
          </a:p>
          <a:p>
            <a:pPr indent="-457223" lvl="0" marL="457223" rtl="0" algn="l">
              <a:spcBef>
                <a:spcPts val="640"/>
              </a:spcBef>
              <a:spcAft>
                <a:spcPts val="0"/>
              </a:spcAft>
              <a:buClr>
                <a:srgbClr val="404040"/>
              </a:buClr>
              <a:buSzPts val="2400"/>
              <a:buFont typeface="Arial"/>
              <a:buChar char="•"/>
            </a:pPr>
            <a:r>
              <a:rPr lang="en-US" sz="3200">
                <a:solidFill>
                  <a:srgbClr val="404040"/>
                </a:solidFill>
              </a:rPr>
              <a:t>Provide specific analytics and visualisations to improve both users’ and analysts’ experience.</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65"/>
          <p:cNvSpPr txBox="1"/>
          <p:nvPr>
            <p:ph type="ctrTitle"/>
          </p:nvPr>
        </p:nvSpPr>
        <p:spPr>
          <a:xfrm>
            <a:off x="255106" y="781444"/>
            <a:ext cx="9459132" cy="69392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Clr>
                <a:srgbClr val="B31212"/>
              </a:buClr>
              <a:buSzPts val="3200"/>
              <a:buFont typeface="Calibri"/>
              <a:buNone/>
            </a:pPr>
            <a:r>
              <a:rPr b="1" lang="en-US" sz="4267">
                <a:solidFill>
                  <a:srgbClr val="B31212"/>
                </a:solidFill>
              </a:rPr>
              <a:t>Thank you for listening!</a:t>
            </a:r>
            <a:endParaRPr/>
          </a:p>
        </p:txBody>
      </p:sp>
      <p:sp>
        <p:nvSpPr>
          <p:cNvPr id="1198" name="Google Shape;1198;p65"/>
          <p:cNvSpPr txBox="1"/>
          <p:nvPr>
            <p:ph idx="1" type="subTitle"/>
          </p:nvPr>
        </p:nvSpPr>
        <p:spPr>
          <a:xfrm>
            <a:off x="1117600" y="1273402"/>
            <a:ext cx="10296328" cy="4761663"/>
          </a:xfrm>
          <a:prstGeom prst="rect">
            <a:avLst/>
          </a:prstGeom>
          <a:noFill/>
          <a:ln>
            <a:noFill/>
          </a:ln>
        </p:spPr>
        <p:txBody>
          <a:bodyPr anchorCtr="0" anchor="t" bIns="60925" lIns="121900" spcFirstLastPara="1" rIns="121900" wrap="square" tIns="60925">
            <a:noAutofit/>
          </a:bodyPr>
          <a:lstStyle/>
          <a:p>
            <a:pPr indent="0" lvl="0" marL="0" rtl="0" algn="l">
              <a:spcBef>
                <a:spcPts val="0"/>
              </a:spcBef>
              <a:spcAft>
                <a:spcPts val="0"/>
              </a:spcAft>
              <a:buClr>
                <a:srgbClr val="888888"/>
              </a:buClr>
              <a:buSzPts val="2400"/>
              <a:buNone/>
            </a:pPr>
            <a:r>
              <a:t/>
            </a:r>
            <a:endParaRPr sz="3200">
              <a:solidFill>
                <a:srgbClr val="404040"/>
              </a:solidFill>
            </a:endParaRPr>
          </a:p>
          <a:p>
            <a:pPr indent="0" lvl="0" marL="0" rtl="0" algn="r">
              <a:spcBef>
                <a:spcPts val="640"/>
              </a:spcBef>
              <a:spcAft>
                <a:spcPts val="0"/>
              </a:spcAft>
              <a:buClr>
                <a:srgbClr val="888888"/>
              </a:buClr>
              <a:buSzPts val="2400"/>
              <a:buNone/>
            </a:pPr>
            <a:r>
              <a:t/>
            </a:r>
            <a:endParaRPr sz="3200">
              <a:solidFill>
                <a:srgbClr val="404040"/>
              </a:solidFill>
            </a:endParaRPr>
          </a:p>
          <a:p>
            <a:pPr indent="0" lvl="0" marL="0" rtl="0" algn="r">
              <a:spcBef>
                <a:spcPts val="640"/>
              </a:spcBef>
              <a:spcAft>
                <a:spcPts val="0"/>
              </a:spcAft>
              <a:buClr>
                <a:srgbClr val="404040"/>
              </a:buClr>
              <a:buSzPts val="2400"/>
              <a:buNone/>
            </a:pPr>
            <a:r>
              <a:rPr lang="en-US" sz="3200">
                <a:solidFill>
                  <a:srgbClr val="404040"/>
                </a:solidFill>
              </a:rPr>
              <a:t>Please fell free to contact me at </a:t>
            </a:r>
            <a:r>
              <a:rPr lang="en-US" sz="3200" u="sng">
                <a:solidFill>
                  <a:srgbClr val="404040"/>
                </a:solidFill>
                <a:hlinkClick r:id="rId3">
                  <a:extLst>
                    <a:ext uri="{A12FA001-AC4F-418D-AE19-62706E023703}">
                      <ahyp:hlinkClr val="tx"/>
                    </a:ext>
                  </a:extLst>
                </a:hlinkClick>
              </a:rPr>
              <a:t>anna.deliddo@open.ac.uk</a:t>
            </a:r>
            <a:endParaRPr sz="3200">
              <a:solidFill>
                <a:srgbClr val="404040"/>
              </a:solidFill>
            </a:endParaRPr>
          </a:p>
          <a:p>
            <a:pPr indent="0" lvl="0" marL="0" rtl="0" algn="r">
              <a:spcBef>
                <a:spcPts val="640"/>
              </a:spcBef>
              <a:spcAft>
                <a:spcPts val="0"/>
              </a:spcAft>
              <a:buClr>
                <a:srgbClr val="888888"/>
              </a:buClr>
              <a:buSzPts val="2400"/>
              <a:buNone/>
            </a:pPr>
            <a:r>
              <a:t/>
            </a:r>
            <a:endParaRPr sz="3200">
              <a:solidFill>
                <a:srgbClr val="404040"/>
              </a:solidFill>
            </a:endParaRPr>
          </a:p>
          <a:p>
            <a:pPr indent="0" lvl="0" marL="0" rtl="0" algn="r">
              <a:spcBef>
                <a:spcPts val="640"/>
              </a:spcBef>
              <a:spcAft>
                <a:spcPts val="0"/>
              </a:spcAft>
              <a:buClr>
                <a:srgbClr val="404040"/>
              </a:buClr>
              <a:buSzPts val="2400"/>
              <a:buNone/>
            </a:pPr>
            <a:r>
              <a:rPr lang="en-US" sz="3200">
                <a:solidFill>
                  <a:srgbClr val="404040"/>
                </a:solidFill>
              </a:rPr>
              <a:t>to know more about our work please visit the research group website at:</a:t>
            </a:r>
            <a:endParaRPr/>
          </a:p>
          <a:p>
            <a:pPr indent="0" lvl="0" marL="0" rtl="0" algn="r">
              <a:spcBef>
                <a:spcPts val="640"/>
              </a:spcBef>
              <a:spcAft>
                <a:spcPts val="0"/>
              </a:spcAft>
              <a:buClr>
                <a:srgbClr val="404040"/>
              </a:buClr>
              <a:buSzPts val="2400"/>
              <a:buNone/>
            </a:pPr>
            <a:r>
              <a:rPr lang="en-US" sz="3200" u="sng">
                <a:solidFill>
                  <a:srgbClr val="404040"/>
                </a:solidFill>
                <a:hlinkClick r:id="rId4">
                  <a:extLst>
                    <a:ext uri="{A12FA001-AC4F-418D-AE19-62706E023703}">
                      <ahyp:hlinkClr val="tx"/>
                    </a:ext>
                  </a:extLst>
                </a:hlinkClick>
              </a:rPr>
              <a:t> idea.kmi.open.ac.uk</a:t>
            </a:r>
            <a:endParaRPr sz="3200">
              <a:solidFill>
                <a:srgbClr val="404040"/>
              </a:solidFill>
            </a:endParaRPr>
          </a:p>
          <a:p>
            <a:pPr indent="0" lvl="0" marL="0" rtl="0" algn="r">
              <a:spcBef>
                <a:spcPts val="640"/>
              </a:spcBef>
              <a:spcAft>
                <a:spcPts val="0"/>
              </a:spcAft>
              <a:buClr>
                <a:srgbClr val="888888"/>
              </a:buClr>
              <a:buSzPts val="2400"/>
              <a:buNone/>
            </a:pPr>
            <a:r>
              <a:t/>
            </a:r>
            <a:endParaRPr sz="3200">
              <a:solidFill>
                <a:srgbClr val="404040"/>
              </a:solidFill>
            </a:endParaRPr>
          </a:p>
          <a:p>
            <a:pPr indent="0" lvl="0" marL="0" rtl="0" algn="r">
              <a:spcBef>
                <a:spcPts val="640"/>
              </a:spcBef>
              <a:spcAft>
                <a:spcPts val="0"/>
              </a:spcAft>
              <a:buClr>
                <a:srgbClr val="888888"/>
              </a:buClr>
              <a:buSzPts val="2400"/>
              <a:buNone/>
            </a:pPr>
            <a:r>
              <a:t/>
            </a:r>
            <a:endParaRPr sz="3200">
              <a:solidFill>
                <a:srgbClr val="404040"/>
              </a:solidFill>
            </a:endParaRPr>
          </a:p>
          <a:p>
            <a:pPr indent="0" lvl="0" marL="0" rtl="0" algn="r">
              <a:spcBef>
                <a:spcPts val="640"/>
              </a:spcBef>
              <a:spcAft>
                <a:spcPts val="0"/>
              </a:spcAft>
              <a:buClr>
                <a:srgbClr val="888888"/>
              </a:buClr>
              <a:buSzPts val="2400"/>
              <a:buNone/>
            </a:pPr>
            <a:r>
              <a:t/>
            </a:r>
            <a:endParaRPr sz="3200">
              <a:solidFill>
                <a:srgbClr val="404040"/>
              </a:solidFill>
            </a:endParaRPr>
          </a:p>
          <a:p>
            <a:pPr indent="0" lvl="0" marL="0" rtl="0" algn="r">
              <a:spcBef>
                <a:spcPts val="640"/>
              </a:spcBef>
              <a:spcAft>
                <a:spcPts val="0"/>
              </a:spcAft>
              <a:buClr>
                <a:srgbClr val="888888"/>
              </a:buClr>
              <a:buSzPts val="2400"/>
              <a:buNone/>
            </a:pPr>
            <a:r>
              <a:t/>
            </a:r>
            <a:endParaRPr sz="3200">
              <a:solidFill>
                <a:srgbClr val="404040"/>
              </a:solidFill>
            </a:endParaRPr>
          </a:p>
        </p:txBody>
      </p:sp>
      <p:pic>
        <p:nvPicPr>
          <p:cNvPr descr="idea-logo-URL.png" id="1199" name="Google Shape;1199;p65"/>
          <p:cNvPicPr preferRelativeResize="0"/>
          <p:nvPr/>
        </p:nvPicPr>
        <p:blipFill rotWithShape="1">
          <a:blip r:embed="rId5">
            <a:alphaModFix/>
          </a:blip>
          <a:srcRect b="0" l="0" r="0" t="0"/>
          <a:stretch/>
        </p:blipFill>
        <p:spPr>
          <a:xfrm>
            <a:off x="7066846" y="253811"/>
            <a:ext cx="4735929" cy="200033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66"/>
          <p:cNvSpPr/>
          <p:nvPr/>
        </p:nvSpPr>
        <p:spPr>
          <a:xfrm>
            <a:off x="4090738" y="2434389"/>
            <a:ext cx="7267074" cy="994611"/>
          </a:xfrm>
          <a:prstGeom prst="snip2DiagRect">
            <a:avLst>
              <a:gd fmla="val 0" name="adj1"/>
              <a:gd fmla="val 16667" name="adj2"/>
            </a:avLst>
          </a:prstGeom>
          <a:gradFill>
            <a:gsLst>
              <a:gs pos="0">
                <a:srgbClr val="763805">
                  <a:alpha val="9411"/>
                </a:srgbClr>
              </a:gs>
              <a:gs pos="74000">
                <a:srgbClr val="FBCFA9"/>
              </a:gs>
              <a:gs pos="83000">
                <a:srgbClr val="FBCFA9"/>
              </a:gs>
              <a:gs pos="100000">
                <a:srgbClr val="FDDEC5"/>
              </a:gs>
            </a:gsLst>
            <a:path path="circle">
              <a:fillToRect l="100%" t="100%"/>
            </a:path>
            <a:tileRect b="-100%" r="-100%"/>
          </a:gradFill>
          <a:ln cap="flat" cmpd="sng" w="12700">
            <a:solidFill>
              <a:srgbClr val="1B36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aphicFrame>
        <p:nvGraphicFramePr>
          <p:cNvPr id="1205" name="Google Shape;1205;p66"/>
          <p:cNvGraphicFramePr/>
          <p:nvPr/>
        </p:nvGraphicFramePr>
        <p:xfrm>
          <a:off x="522514" y="924895"/>
          <a:ext cx="3000000" cy="3000000"/>
        </p:xfrm>
        <a:graphic>
          <a:graphicData uri="http://schemas.openxmlformats.org/drawingml/2006/table">
            <a:tbl>
              <a:tblPr>
                <a:noFill/>
                <a:tableStyleId>{895406E6-AD85-45C2-8500-653099B1A8FD}</a:tableStyleId>
              </a:tblPr>
              <a:tblGrid>
                <a:gridCol w="1317175"/>
                <a:gridCol w="2283125"/>
                <a:gridCol w="7002375"/>
              </a:tblGrid>
              <a:tr h="43513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13:30 - 13:00</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Part 2</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Demonstration and hands-on experience of a series of technological tools that address this challenge</a:t>
                      </a:r>
                      <a:endParaRPr b="0" sz="1600" u="none" cap="none" strike="noStrike">
                        <a:latin typeface="Calibri"/>
                        <a:ea typeface="Calibri"/>
                        <a:cs typeface="Calibri"/>
                        <a:sym typeface="Calibri"/>
                      </a:endParaRPr>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BCause:</a:t>
                      </a:r>
                      <a:r>
                        <a:rPr b="0" i="0" lang="en-US" sz="1800" u="none" cap="none" strike="noStrike">
                          <a:solidFill>
                            <a:schemeClr val="dk1"/>
                          </a:solidFill>
                          <a:latin typeface="Calibri"/>
                          <a:ea typeface="Calibri"/>
                          <a:cs typeface="Calibri"/>
                          <a:sym typeface="Calibri"/>
                        </a:rPr>
                        <a:t> Reasoning for change: A Structured and Decentralised Discussion System for Distributed Decision Making</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DemocraticReflection:</a:t>
                      </a:r>
                      <a:r>
                        <a:rPr b="0" i="0" lang="en-US" sz="1800" u="none" cap="none" strike="noStrike">
                          <a:solidFill>
                            <a:schemeClr val="dk1"/>
                          </a:solidFill>
                          <a:latin typeface="Calibri"/>
                          <a:ea typeface="Calibri"/>
                          <a:cs typeface="Calibri"/>
                          <a:sym typeface="Calibri"/>
                        </a:rPr>
                        <a:t> collective intelligence platform to harness real-time audience feedback over live debates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DISPUTool:</a:t>
                      </a:r>
                      <a:r>
                        <a:rPr b="0" i="0" lang="en-US" sz="1800" u="none" cap="none" strike="noStrike">
                          <a:solidFill>
                            <a:schemeClr val="dk1"/>
                          </a:solidFill>
                          <a:latin typeface="Calibri"/>
                          <a:ea typeface="Calibri"/>
                          <a:cs typeface="Calibri"/>
                          <a:sym typeface="Calibri"/>
                        </a:rPr>
                        <a:t> A tool for Mining and Exploring arguments in US Presidential Election Debates, adapted to deliberative democracy debates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AI4Gov:</a:t>
                      </a:r>
                      <a:r>
                        <a:rPr b="0" i="0" lang="en-US" sz="1800" u="none" cap="none" strike="noStrike">
                          <a:solidFill>
                            <a:schemeClr val="dk1"/>
                          </a:solidFill>
                          <a:latin typeface="Calibri"/>
                          <a:ea typeface="Calibri"/>
                          <a:cs typeface="Calibri"/>
                          <a:sym typeface="Calibri"/>
                        </a:rPr>
                        <a:t> A Self-Explained Visualisation Workbench: a Bias Detection Toolkit that empowers policymakers, researchers, and practitioners with understanding tailored for detecting biases in AI systems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ORBIS:</a:t>
                      </a:r>
                      <a:r>
                        <a:rPr b="0" i="0" lang="en-US" sz="1800" u="none" cap="none" strike="noStrike">
                          <a:solidFill>
                            <a:schemeClr val="dk1"/>
                          </a:solidFill>
                          <a:latin typeface="Calibri"/>
                          <a:ea typeface="Calibri"/>
                          <a:cs typeface="Calibri"/>
                          <a:sym typeface="Calibri"/>
                        </a:rPr>
                        <a:t> On the development of a dashboard for deliberation analytics</a:t>
                      </a:r>
                      <a:endParaRPr sz="1400" u="none" cap="none" strike="noStrike"/>
                    </a:p>
                    <a:p>
                      <a:pPr indent="0" lvl="0" marL="0" marR="0" rtl="0" algn="l">
                        <a:lnSpc>
                          <a:spcPct val="100000"/>
                        </a:lnSpc>
                        <a:spcBef>
                          <a:spcPts val="0"/>
                        </a:spcBef>
                        <a:spcAft>
                          <a:spcPts val="0"/>
                        </a:spcAft>
                        <a:buClr>
                          <a:schemeClr val="dk1"/>
                        </a:buClr>
                        <a:buSzPts val="1800"/>
                        <a:buFont typeface="Calibri"/>
                        <a:buNone/>
                      </a:pPr>
                      <a:r>
                        <a:t/>
                      </a:r>
                      <a:endParaRPr b="0" sz="1800" u="none" cap="none" strike="noStrike">
                        <a:solidFill>
                          <a:schemeClr val="dk1"/>
                        </a:solidFill>
                        <a:latin typeface="Calibri"/>
                        <a:ea typeface="Calibri"/>
                        <a:cs typeface="Calibri"/>
                        <a:sym typeface="Calibri"/>
                      </a:endParaRPr>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r>
            </a:tbl>
          </a:graphicData>
        </a:graphic>
      </p:graphicFrame>
      <p:sp>
        <p:nvSpPr>
          <p:cNvPr id="1206" name="Google Shape;1206;p66"/>
          <p:cNvSpPr txBox="1"/>
          <p:nvPr/>
        </p:nvSpPr>
        <p:spPr>
          <a:xfrm>
            <a:off x="66407" y="8280"/>
            <a:ext cx="9797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EFF"/>
              </a:buClr>
              <a:buSzPts val="1800"/>
              <a:buFont typeface="Arial"/>
              <a:buNone/>
            </a:pPr>
            <a:r>
              <a:rPr b="0" i="0" lang="en-US" sz="1800" u="none" cap="none" strike="noStrike">
                <a:solidFill>
                  <a:srgbClr val="FFFEFF"/>
                </a:solidFill>
                <a:latin typeface="Arial"/>
                <a:ea typeface="Arial"/>
                <a:cs typeface="Arial"/>
                <a:sym typeface="Arial"/>
              </a:rPr>
              <a:t>Agenda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67"/>
          <p:cNvSpPr txBox="1"/>
          <p:nvPr>
            <p:ph type="ctrTitle"/>
          </p:nvPr>
        </p:nvSpPr>
        <p:spPr>
          <a:xfrm>
            <a:off x="1338867" y="2335685"/>
            <a:ext cx="9515600" cy="1363200"/>
          </a:xfrm>
          <a:prstGeom prst="rect">
            <a:avLst/>
          </a:prstGeom>
          <a:noFill/>
          <a:ln>
            <a:noFill/>
          </a:ln>
        </p:spPr>
        <p:txBody>
          <a:bodyPr anchorCtr="0" anchor="b" bIns="121900" lIns="121900" spcFirstLastPara="1" rIns="121900" wrap="square" tIns="121900">
            <a:normAutofit/>
          </a:bodyPr>
          <a:lstStyle/>
          <a:p>
            <a:pPr indent="0" lvl="0" marL="0" rtl="0" algn="ctr">
              <a:lnSpc>
                <a:spcPct val="100000"/>
              </a:lnSpc>
              <a:spcBef>
                <a:spcPts val="0"/>
              </a:spcBef>
              <a:spcAft>
                <a:spcPts val="0"/>
              </a:spcAft>
              <a:buSzPts val="5200"/>
              <a:buNone/>
            </a:pPr>
            <a:r>
              <a:rPr lang="en-US"/>
              <a:t>DISPUTool</a:t>
            </a:r>
            <a:endParaRPr/>
          </a:p>
        </p:txBody>
      </p:sp>
      <p:sp>
        <p:nvSpPr>
          <p:cNvPr id="1212" name="Google Shape;1212;p67"/>
          <p:cNvSpPr txBox="1"/>
          <p:nvPr>
            <p:ph idx="1" type="subTitle"/>
          </p:nvPr>
        </p:nvSpPr>
        <p:spPr>
          <a:xfrm>
            <a:off x="2849633" y="3800052"/>
            <a:ext cx="6494000" cy="1056800"/>
          </a:xfrm>
          <a:prstGeom prst="rect">
            <a:avLst/>
          </a:prstGeom>
          <a:noFill/>
          <a:ln>
            <a:noFill/>
          </a:ln>
        </p:spPr>
        <p:txBody>
          <a:bodyPr anchorCtr="0" anchor="t" bIns="121900" lIns="121900" spcFirstLastPara="1" rIns="121900" wrap="square" tIns="121900">
            <a:normAutofit fontScale="92500" lnSpcReduction="20000"/>
          </a:bodyPr>
          <a:lstStyle/>
          <a:p>
            <a:pPr indent="0" lvl="0" marL="0" rtl="0" algn="ctr">
              <a:lnSpc>
                <a:spcPct val="100000"/>
              </a:lnSpc>
              <a:spcBef>
                <a:spcPts val="0"/>
              </a:spcBef>
              <a:spcAft>
                <a:spcPts val="0"/>
              </a:spcAft>
              <a:buSzPct val="102263"/>
              <a:buNone/>
            </a:pPr>
            <a:r>
              <a:rPr lang="en-US"/>
              <a:t>A tool for Mining and Exploring Argumentative Debates</a:t>
            </a:r>
            <a:endParaRPr/>
          </a:p>
        </p:txBody>
      </p:sp>
      <p:pic>
        <p:nvPicPr>
          <p:cNvPr id="1213" name="Google Shape;1213;p67"/>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68"/>
          <p:cNvSpPr txBox="1"/>
          <p:nvPr>
            <p:ph type="title"/>
          </p:nvPr>
        </p:nvSpPr>
        <p:spPr>
          <a:xfrm>
            <a:off x="415600" y="593367"/>
            <a:ext cx="11360800" cy="9432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3111"/>
              <a:buNone/>
            </a:pPr>
            <a:r>
              <a:rPr lang="en-US"/>
              <a:t>Overview</a:t>
            </a:r>
            <a:endParaRPr/>
          </a:p>
        </p:txBody>
      </p:sp>
      <p:sp>
        <p:nvSpPr>
          <p:cNvPr id="1219" name="Google Shape;1219;p68"/>
          <p:cNvSpPr txBox="1"/>
          <p:nvPr>
            <p:ph idx="1" type="body"/>
          </p:nvPr>
        </p:nvSpPr>
        <p:spPr>
          <a:xfrm>
            <a:off x="415600" y="1688433"/>
            <a:ext cx="11360800" cy="4403600"/>
          </a:xfrm>
          <a:prstGeom prst="rect">
            <a:avLst/>
          </a:prstGeom>
          <a:noFill/>
          <a:ln>
            <a:noFill/>
          </a:ln>
        </p:spPr>
        <p:txBody>
          <a:bodyPr anchorCtr="0" anchor="t" bIns="121900" lIns="121900" spcFirstLastPara="1" rIns="121900" wrap="square" tIns="121900">
            <a:normAutofit/>
          </a:bodyPr>
          <a:lstStyle/>
          <a:p>
            <a:pPr indent="-457188" lvl="0" marL="609585" rtl="0" algn="l">
              <a:lnSpc>
                <a:spcPct val="120000"/>
              </a:lnSpc>
              <a:spcBef>
                <a:spcPts val="2667"/>
              </a:spcBef>
              <a:spcAft>
                <a:spcPts val="0"/>
              </a:spcAft>
              <a:buSzPts val="1800"/>
              <a:buChar char="●"/>
            </a:pPr>
            <a:r>
              <a:rPr lang="en-US"/>
              <a:t>The importance of AI as a tool for democracy.</a:t>
            </a:r>
            <a:endParaRPr/>
          </a:p>
          <a:p>
            <a:pPr indent="-457188" lvl="0" marL="609585" rtl="0" algn="l">
              <a:lnSpc>
                <a:spcPct val="120000"/>
              </a:lnSpc>
              <a:spcBef>
                <a:spcPts val="2667"/>
              </a:spcBef>
              <a:spcAft>
                <a:spcPts val="0"/>
              </a:spcAft>
              <a:buSzPts val="1800"/>
              <a:buChar char="●"/>
            </a:pPr>
            <a:r>
              <a:rPr lang="en-US"/>
              <a:t>Argument Mining to understand debate process.</a:t>
            </a:r>
            <a:endParaRPr/>
          </a:p>
          <a:p>
            <a:pPr indent="-457188" lvl="0" marL="609585" rtl="0" algn="l">
              <a:lnSpc>
                <a:spcPct val="120000"/>
              </a:lnSpc>
              <a:spcBef>
                <a:spcPts val="2667"/>
              </a:spcBef>
              <a:spcAft>
                <a:spcPts val="0"/>
              </a:spcAft>
              <a:buSzPts val="1800"/>
              <a:buChar char="●"/>
            </a:pPr>
            <a:r>
              <a:rPr lang="en-US"/>
              <a:t>DISPUTool as a use case example of AI helping democracy.</a:t>
            </a:r>
            <a:endParaRPr/>
          </a:p>
          <a:p>
            <a:pPr indent="-457188" lvl="0" marL="609585" rtl="0" algn="l">
              <a:lnSpc>
                <a:spcPct val="120000"/>
              </a:lnSpc>
              <a:spcBef>
                <a:spcPts val="2667"/>
              </a:spcBef>
              <a:spcAft>
                <a:spcPts val="2667"/>
              </a:spcAft>
              <a:buSzPts val="1800"/>
              <a:buChar char="●"/>
            </a:pPr>
            <a:r>
              <a:rPr lang="en-US"/>
              <a:t>Adapting DISPUTool for deliberative democracy.</a:t>
            </a:r>
            <a:endParaRPr/>
          </a:p>
        </p:txBody>
      </p:sp>
      <p:pic>
        <p:nvPicPr>
          <p:cNvPr id="1220" name="Google Shape;1220;p68"/>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p69"/>
          <p:cNvSpPr txBox="1"/>
          <p:nvPr>
            <p:ph type="title"/>
          </p:nvPr>
        </p:nvSpPr>
        <p:spPr>
          <a:xfrm>
            <a:off x="415600" y="593367"/>
            <a:ext cx="11360800" cy="9432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3111"/>
              <a:buNone/>
            </a:pPr>
            <a:r>
              <a:rPr lang="en-US"/>
              <a:t>AI as a tool for Democracy</a:t>
            </a:r>
            <a:endParaRPr/>
          </a:p>
        </p:txBody>
      </p:sp>
      <p:sp>
        <p:nvSpPr>
          <p:cNvPr id="1226" name="Google Shape;1226;p69"/>
          <p:cNvSpPr txBox="1"/>
          <p:nvPr>
            <p:ph idx="1" type="body"/>
          </p:nvPr>
        </p:nvSpPr>
        <p:spPr>
          <a:xfrm>
            <a:off x="415600" y="1688433"/>
            <a:ext cx="11360800" cy="4403600"/>
          </a:xfrm>
          <a:prstGeom prst="rect">
            <a:avLst/>
          </a:prstGeom>
          <a:noFill/>
          <a:ln>
            <a:noFill/>
          </a:ln>
        </p:spPr>
        <p:txBody>
          <a:bodyPr anchorCtr="0" anchor="t" bIns="121900" lIns="121900" spcFirstLastPara="1" rIns="121900" wrap="square" tIns="121900">
            <a:normAutofit fontScale="92500"/>
          </a:bodyPr>
          <a:lstStyle/>
          <a:p>
            <a:pPr indent="-457188" lvl="0" marL="609585" rtl="0" algn="l">
              <a:lnSpc>
                <a:spcPct val="120000"/>
              </a:lnSpc>
              <a:spcBef>
                <a:spcPts val="2667"/>
              </a:spcBef>
              <a:spcAft>
                <a:spcPts val="0"/>
              </a:spcAft>
              <a:buSzPct val="108108"/>
              <a:buChar char="●"/>
            </a:pPr>
            <a:r>
              <a:rPr lang="en-US"/>
              <a:t>AI can be either beneficial or detrimental for democracy.</a:t>
            </a:r>
            <a:endParaRPr/>
          </a:p>
          <a:p>
            <a:pPr indent="-423323" lvl="1" marL="1219170" rtl="0" algn="l">
              <a:lnSpc>
                <a:spcPct val="120000"/>
              </a:lnSpc>
              <a:spcBef>
                <a:spcPts val="2667"/>
              </a:spcBef>
              <a:spcAft>
                <a:spcPts val="0"/>
              </a:spcAft>
              <a:buSzPct val="81066"/>
              <a:buChar char="○"/>
            </a:pPr>
            <a:r>
              <a:rPr lang="en-US"/>
              <a:t>The case of Cambridge Analytica is an excellent example of the dangers of AI if applied wrongly.</a:t>
            </a:r>
            <a:endParaRPr/>
          </a:p>
          <a:p>
            <a:pPr indent="-457188" lvl="0" marL="609585" rtl="0" algn="l">
              <a:lnSpc>
                <a:spcPct val="120000"/>
              </a:lnSpc>
              <a:spcBef>
                <a:spcPts val="2667"/>
              </a:spcBef>
              <a:spcAft>
                <a:spcPts val="0"/>
              </a:spcAft>
              <a:buSzPct val="108108"/>
              <a:buChar char="●"/>
            </a:pPr>
            <a:r>
              <a:rPr lang="en-US"/>
              <a:t>The surge of Large Language Models sets up the challenge of disinformation.</a:t>
            </a:r>
            <a:endParaRPr/>
          </a:p>
          <a:p>
            <a:pPr indent="-423323" lvl="1" marL="1219170" rtl="0" algn="l">
              <a:lnSpc>
                <a:spcPct val="120000"/>
              </a:lnSpc>
              <a:spcBef>
                <a:spcPts val="2667"/>
              </a:spcBef>
              <a:spcAft>
                <a:spcPts val="0"/>
              </a:spcAft>
              <a:buSzPct val="81066"/>
              <a:buChar char="○"/>
            </a:pPr>
            <a:r>
              <a:rPr lang="en-US"/>
              <a:t>Fake news, political advertising, the replacement of traditional web search for chatbots, etc.</a:t>
            </a:r>
            <a:endParaRPr/>
          </a:p>
          <a:p>
            <a:pPr indent="-457188" lvl="0" marL="609585" rtl="0" algn="l">
              <a:lnSpc>
                <a:spcPct val="120000"/>
              </a:lnSpc>
              <a:spcBef>
                <a:spcPts val="2667"/>
              </a:spcBef>
              <a:spcAft>
                <a:spcPts val="2667"/>
              </a:spcAft>
              <a:buSzPct val="108108"/>
              <a:buChar char="●"/>
            </a:pPr>
            <a:r>
              <a:rPr lang="en-US"/>
              <a:t>We must provide AI solutions to fight back these malicious usages of AI.</a:t>
            </a:r>
            <a:endParaRPr/>
          </a:p>
        </p:txBody>
      </p:sp>
      <p:pic>
        <p:nvPicPr>
          <p:cNvPr id="1227" name="Google Shape;1227;p69"/>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7"/>
          <p:cNvSpPr txBox="1"/>
          <p:nvPr>
            <p:ph type="title"/>
          </p:nvPr>
        </p:nvSpPr>
        <p:spPr>
          <a:xfrm>
            <a:off x="972600" y="800233"/>
            <a:ext cx="10251600" cy="71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81738"/>
              <a:buNone/>
            </a:pPr>
            <a:r>
              <a:rPr lang="en-US"/>
              <a:t>Philosophical dilemmas</a:t>
            </a:r>
            <a:endParaRPr/>
          </a:p>
        </p:txBody>
      </p:sp>
      <p:sp>
        <p:nvSpPr>
          <p:cNvPr id="677" name="Google Shape;677;p7"/>
          <p:cNvSpPr txBox="1"/>
          <p:nvPr>
            <p:ph idx="1" type="body"/>
          </p:nvPr>
        </p:nvSpPr>
        <p:spPr>
          <a:xfrm>
            <a:off x="972600" y="2771833"/>
            <a:ext cx="10251600" cy="30148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1300"/>
              <a:buNone/>
            </a:pPr>
            <a:r>
              <a:t/>
            </a:r>
            <a:endParaRPr/>
          </a:p>
        </p:txBody>
      </p:sp>
      <p:pic>
        <p:nvPicPr>
          <p:cNvPr id="678" name="Google Shape;678;p7"/>
          <p:cNvPicPr preferRelativeResize="0"/>
          <p:nvPr/>
        </p:nvPicPr>
        <p:blipFill rotWithShape="1">
          <a:blip r:embed="rId3">
            <a:alphaModFix/>
          </a:blip>
          <a:srcRect b="0" l="0" r="0" t="0"/>
          <a:stretch/>
        </p:blipFill>
        <p:spPr>
          <a:xfrm>
            <a:off x="5684069" y="800234"/>
            <a:ext cx="7179468" cy="2284033"/>
          </a:xfrm>
          <a:prstGeom prst="rect">
            <a:avLst/>
          </a:prstGeom>
          <a:noFill/>
          <a:ln>
            <a:noFill/>
          </a:ln>
        </p:spPr>
      </p:pic>
      <p:pic>
        <p:nvPicPr>
          <p:cNvPr id="679" name="Google Shape;679;p7"/>
          <p:cNvPicPr preferRelativeResize="0"/>
          <p:nvPr/>
        </p:nvPicPr>
        <p:blipFill rotWithShape="1">
          <a:blip r:embed="rId4">
            <a:alphaModFix/>
          </a:blip>
          <a:srcRect b="0" l="0" r="0" t="0"/>
          <a:stretch/>
        </p:blipFill>
        <p:spPr>
          <a:xfrm>
            <a:off x="1896218" y="4257467"/>
            <a:ext cx="9842500" cy="2260600"/>
          </a:xfrm>
          <a:prstGeom prst="rect">
            <a:avLst/>
          </a:prstGeom>
          <a:noFill/>
          <a:ln>
            <a:noFill/>
          </a:ln>
        </p:spPr>
      </p:pic>
      <p:pic>
        <p:nvPicPr>
          <p:cNvPr id="680" name="Google Shape;680;p7"/>
          <p:cNvPicPr preferRelativeResize="0"/>
          <p:nvPr/>
        </p:nvPicPr>
        <p:blipFill rotWithShape="1">
          <a:blip r:embed="rId5">
            <a:alphaModFix/>
          </a:blip>
          <a:srcRect b="0" l="0" r="0" t="0"/>
          <a:stretch/>
        </p:blipFill>
        <p:spPr>
          <a:xfrm>
            <a:off x="0" y="2315185"/>
            <a:ext cx="9423400" cy="2120900"/>
          </a:xfrm>
          <a:prstGeom prst="rect">
            <a:avLst/>
          </a:prstGeom>
          <a:noFill/>
          <a:ln>
            <a:noFill/>
          </a:ln>
        </p:spPr>
      </p:pic>
      <p:pic>
        <p:nvPicPr>
          <p:cNvPr id="681" name="Google Shape;681;p7"/>
          <p:cNvPicPr preferRelativeResize="0"/>
          <p:nvPr/>
        </p:nvPicPr>
        <p:blipFill rotWithShape="1">
          <a:blip r:embed="rId6">
            <a:alphaModFix/>
          </a:blip>
          <a:srcRect b="0" l="0" r="0" t="0"/>
          <a:stretch/>
        </p:blipFill>
        <p:spPr>
          <a:xfrm>
            <a:off x="5684069" y="2344950"/>
            <a:ext cx="7325359" cy="2388183"/>
          </a:xfrm>
          <a:prstGeom prst="rect">
            <a:avLst/>
          </a:prstGeom>
          <a:noFill/>
          <a:ln>
            <a:noFill/>
          </a:ln>
        </p:spPr>
      </p:pic>
      <p:pic>
        <p:nvPicPr>
          <p:cNvPr id="682" name="Google Shape;682;p7"/>
          <p:cNvPicPr preferRelativeResize="0"/>
          <p:nvPr/>
        </p:nvPicPr>
        <p:blipFill rotWithShape="1">
          <a:blip r:embed="rId7">
            <a:alphaModFix/>
          </a:blip>
          <a:srcRect b="1590" l="0" r="0" t="89419"/>
          <a:stretch/>
        </p:blipFill>
        <p:spPr>
          <a:xfrm>
            <a:off x="0" y="6241408"/>
            <a:ext cx="12192000" cy="616591"/>
          </a:xfrm>
          <a:prstGeom prst="rect">
            <a:avLst/>
          </a:prstGeom>
          <a:noFill/>
          <a:ln>
            <a:noFill/>
          </a:ln>
        </p:spPr>
      </p:pic>
      <p:pic>
        <p:nvPicPr>
          <p:cNvPr id="683" name="Google Shape;683;p7"/>
          <p:cNvPicPr preferRelativeResize="0"/>
          <p:nvPr/>
        </p:nvPicPr>
        <p:blipFill rotWithShape="1">
          <a:blip r:embed="rId7">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70"/>
          <p:cNvSpPr txBox="1"/>
          <p:nvPr>
            <p:ph type="title"/>
          </p:nvPr>
        </p:nvSpPr>
        <p:spPr>
          <a:xfrm>
            <a:off x="415600" y="593367"/>
            <a:ext cx="11360800" cy="9432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3111"/>
              <a:buNone/>
            </a:pPr>
            <a:r>
              <a:rPr lang="en-US"/>
              <a:t>Argument Mining</a:t>
            </a:r>
            <a:endParaRPr/>
          </a:p>
        </p:txBody>
      </p:sp>
      <p:sp>
        <p:nvSpPr>
          <p:cNvPr id="1233" name="Google Shape;1233;p70"/>
          <p:cNvSpPr txBox="1"/>
          <p:nvPr>
            <p:ph idx="1" type="body"/>
          </p:nvPr>
        </p:nvSpPr>
        <p:spPr>
          <a:xfrm>
            <a:off x="415600" y="1688433"/>
            <a:ext cx="11360800" cy="4403600"/>
          </a:xfrm>
          <a:prstGeom prst="rect">
            <a:avLst/>
          </a:prstGeom>
          <a:noFill/>
          <a:ln>
            <a:noFill/>
          </a:ln>
        </p:spPr>
        <p:txBody>
          <a:bodyPr anchorCtr="0" anchor="t" bIns="121900" lIns="121900" spcFirstLastPara="1" rIns="121900" wrap="square" tIns="121900">
            <a:normAutofit/>
          </a:bodyPr>
          <a:lstStyle/>
          <a:p>
            <a:pPr indent="-484080" lvl="0" marL="609585" rtl="0" algn="l">
              <a:lnSpc>
                <a:spcPct val="120000"/>
              </a:lnSpc>
              <a:spcBef>
                <a:spcPts val="2667"/>
              </a:spcBef>
              <a:spcAft>
                <a:spcPts val="0"/>
              </a:spcAft>
              <a:buSzPts val="2118"/>
              <a:buChar char="●"/>
            </a:pPr>
            <a:r>
              <a:rPr lang="en-US"/>
              <a:t>It's a research area of Natural Language Processing.</a:t>
            </a:r>
            <a:endParaRPr/>
          </a:p>
          <a:p>
            <a:pPr indent="-484080" lvl="0" marL="609585" rtl="0" algn="l">
              <a:lnSpc>
                <a:spcPct val="120000"/>
              </a:lnSpc>
              <a:spcBef>
                <a:spcPts val="2667"/>
              </a:spcBef>
              <a:spcAft>
                <a:spcPts val="0"/>
              </a:spcAft>
              <a:buSzPts val="2118"/>
              <a:buChar char="●"/>
            </a:pPr>
            <a:r>
              <a:rPr lang="en-US"/>
              <a:t>Studies the automatic extraction and identification of argumentative structure from free text.</a:t>
            </a:r>
            <a:endParaRPr/>
          </a:p>
          <a:p>
            <a:pPr indent="-484080" lvl="0" marL="609585" rtl="0" algn="l">
              <a:lnSpc>
                <a:spcPct val="120000"/>
              </a:lnSpc>
              <a:spcBef>
                <a:spcPts val="2667"/>
              </a:spcBef>
              <a:spcAft>
                <a:spcPts val="0"/>
              </a:spcAft>
              <a:buSzPts val="2118"/>
              <a:buChar char="●"/>
            </a:pPr>
            <a:r>
              <a:rPr lang="en-US"/>
              <a:t>It's applicable to a large number of areas (medicine, social media, legal documents, etc.)</a:t>
            </a:r>
            <a:endParaRPr/>
          </a:p>
          <a:p>
            <a:pPr indent="-484080" lvl="0" marL="609585" rtl="0" algn="l">
              <a:lnSpc>
                <a:spcPct val="120000"/>
              </a:lnSpc>
              <a:spcBef>
                <a:spcPts val="2667"/>
              </a:spcBef>
              <a:spcAft>
                <a:spcPts val="0"/>
              </a:spcAft>
              <a:buSzPts val="2118"/>
              <a:buChar char="●"/>
            </a:pPr>
            <a:r>
              <a:rPr lang="en-US"/>
              <a:t>Useful for the automatic analysis of deliberative debates.</a:t>
            </a:r>
            <a:endParaRPr/>
          </a:p>
          <a:p>
            <a:pPr indent="-444240" lvl="1" marL="1219170" rtl="0" algn="l">
              <a:lnSpc>
                <a:spcPct val="120000"/>
              </a:lnSpc>
              <a:spcBef>
                <a:spcPts val="2667"/>
              </a:spcBef>
              <a:spcAft>
                <a:spcPts val="2667"/>
              </a:spcAft>
              <a:buSzPts val="1647"/>
              <a:buChar char="○"/>
            </a:pPr>
            <a:r>
              <a:rPr lang="en-US"/>
              <a:t>Stance detection, factuality check, analysis of contradictions in the discourse, etc.</a:t>
            </a:r>
            <a:endParaRPr/>
          </a:p>
        </p:txBody>
      </p:sp>
      <p:pic>
        <p:nvPicPr>
          <p:cNvPr id="1234" name="Google Shape;1234;p70"/>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71"/>
          <p:cNvSpPr txBox="1"/>
          <p:nvPr>
            <p:ph type="title"/>
          </p:nvPr>
        </p:nvSpPr>
        <p:spPr>
          <a:xfrm>
            <a:off x="415600" y="593367"/>
            <a:ext cx="11360800" cy="9432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3111"/>
              <a:buNone/>
            </a:pPr>
            <a:r>
              <a:rPr lang="en-US"/>
              <a:t>DISPUTool 2.0</a:t>
            </a:r>
            <a:endParaRPr/>
          </a:p>
        </p:txBody>
      </p:sp>
      <p:sp>
        <p:nvSpPr>
          <p:cNvPr id="1240" name="Google Shape;1240;p71"/>
          <p:cNvSpPr txBox="1"/>
          <p:nvPr>
            <p:ph idx="1" type="body"/>
          </p:nvPr>
        </p:nvSpPr>
        <p:spPr>
          <a:xfrm>
            <a:off x="415600" y="1688433"/>
            <a:ext cx="11360800" cy="4403600"/>
          </a:xfrm>
          <a:prstGeom prst="rect">
            <a:avLst/>
          </a:prstGeom>
          <a:noFill/>
          <a:ln>
            <a:noFill/>
          </a:ln>
        </p:spPr>
        <p:txBody>
          <a:bodyPr anchorCtr="0" anchor="t" bIns="121900" lIns="121900" spcFirstLastPara="1" rIns="121900" wrap="square" tIns="121900">
            <a:normAutofit/>
          </a:bodyPr>
          <a:lstStyle/>
          <a:p>
            <a:pPr indent="-457189" lvl="0" marL="609585" rtl="0" algn="l">
              <a:lnSpc>
                <a:spcPct val="120000"/>
              </a:lnSpc>
              <a:spcBef>
                <a:spcPts val="2667"/>
              </a:spcBef>
              <a:spcAft>
                <a:spcPts val="0"/>
              </a:spcAft>
              <a:buSzPts val="1946"/>
              <a:buChar char="●"/>
            </a:pPr>
            <a:r>
              <a:rPr lang="en-US"/>
              <a:t>A tool for Mining and Exploring arguments in US Presidential Election Debates From 1960 to 2020.</a:t>
            </a:r>
            <a:endParaRPr/>
          </a:p>
          <a:p>
            <a:pPr indent="-423323" lvl="1" marL="1219170" rtl="0" algn="l">
              <a:lnSpc>
                <a:spcPct val="120000"/>
              </a:lnSpc>
              <a:spcBef>
                <a:spcPts val="2667"/>
              </a:spcBef>
              <a:spcAft>
                <a:spcPts val="0"/>
              </a:spcAft>
              <a:buSzPts val="1946"/>
              <a:buChar char="○"/>
            </a:pPr>
            <a:r>
              <a:rPr lang="en-US"/>
              <a:t>Demo: </a:t>
            </a:r>
            <a:r>
              <a:rPr lang="en-US" u="sng">
                <a:solidFill>
                  <a:schemeClr val="hlink"/>
                </a:solidFill>
                <a:hlinkClick r:id="rId3"/>
              </a:rPr>
              <a:t>https://3ia-demos.inria.fr/disputool/</a:t>
            </a:r>
            <a:endParaRPr/>
          </a:p>
          <a:p>
            <a:pPr indent="-457189" lvl="0" marL="609585" rtl="0" algn="l">
              <a:lnSpc>
                <a:spcPct val="120000"/>
              </a:lnSpc>
              <a:spcBef>
                <a:spcPts val="2667"/>
              </a:spcBef>
              <a:spcAft>
                <a:spcPts val="0"/>
              </a:spcAft>
              <a:buSzPts val="1946"/>
              <a:buChar char="●"/>
            </a:pPr>
            <a:r>
              <a:rPr lang="en-US"/>
              <a:t>It provides the argumentative structure of the debates for each of the presidents.</a:t>
            </a:r>
            <a:endParaRPr/>
          </a:p>
          <a:p>
            <a:pPr indent="-423323" lvl="1" marL="1219170" rtl="0" algn="l">
              <a:lnSpc>
                <a:spcPct val="120000"/>
              </a:lnSpc>
              <a:spcBef>
                <a:spcPts val="2667"/>
              </a:spcBef>
              <a:spcAft>
                <a:spcPts val="0"/>
              </a:spcAft>
              <a:buSzPts val="1946"/>
              <a:buChar char="○"/>
            </a:pPr>
            <a:r>
              <a:rPr lang="en-US"/>
              <a:t>It is possible to visualize identified components (claims, premises and fallacies), and argumentative structure (relations of attack or support between components).</a:t>
            </a:r>
            <a:endParaRPr/>
          </a:p>
          <a:p>
            <a:pPr indent="-457189" lvl="0" marL="609585" rtl="0" algn="l">
              <a:lnSpc>
                <a:spcPct val="120000"/>
              </a:lnSpc>
              <a:spcBef>
                <a:spcPts val="2667"/>
              </a:spcBef>
              <a:spcAft>
                <a:spcPts val="2667"/>
              </a:spcAft>
              <a:buSzPts val="1946"/>
              <a:buChar char="●"/>
            </a:pPr>
            <a:r>
              <a:rPr lang="en-US"/>
              <a:t>The model is also available for analysing free text given by the users.</a:t>
            </a:r>
            <a:endParaRPr/>
          </a:p>
        </p:txBody>
      </p:sp>
      <p:pic>
        <p:nvPicPr>
          <p:cNvPr id="1241" name="Google Shape;1241;p71"/>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sp>
        <p:nvSpPr>
          <p:cNvPr id="1246" name="Google Shape;1246;p72"/>
          <p:cNvSpPr txBox="1"/>
          <p:nvPr>
            <p:ph type="title"/>
          </p:nvPr>
        </p:nvSpPr>
        <p:spPr>
          <a:xfrm>
            <a:off x="415600" y="593367"/>
            <a:ext cx="11360800" cy="9432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3111"/>
              <a:buNone/>
            </a:pPr>
            <a:r>
              <a:rPr lang="en-US"/>
              <a:t>DISPUTool 2.0 Demo</a:t>
            </a:r>
            <a:endParaRPr/>
          </a:p>
        </p:txBody>
      </p:sp>
      <p:pic>
        <p:nvPicPr>
          <p:cNvPr descr="DISPUTool 2.0 Demo - AI, Big Data and Democracy @ UK Fringe 2024" id="1247" name="Google Shape;1247;p72"/>
          <p:cNvPicPr preferRelativeResize="0"/>
          <p:nvPr/>
        </p:nvPicPr>
        <p:blipFill rotWithShape="1">
          <a:blip r:embed="rId3">
            <a:alphaModFix/>
          </a:blip>
          <a:srcRect b="0" l="0" r="0" t="0"/>
          <a:stretch/>
        </p:blipFill>
        <p:spPr>
          <a:xfrm>
            <a:off x="2671871" y="1386255"/>
            <a:ext cx="6848258" cy="5136194"/>
          </a:xfrm>
          <a:prstGeom prst="rect">
            <a:avLst/>
          </a:prstGeom>
          <a:noFill/>
          <a:ln>
            <a:noFill/>
          </a:ln>
        </p:spPr>
      </p:pic>
      <p:pic>
        <p:nvPicPr>
          <p:cNvPr id="1248" name="Google Shape;1248;p72"/>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7"/>
                                        </p:tgtEl>
                                        <p:attrNameLst>
                                          <p:attrName>style.visibility</p:attrName>
                                        </p:attrNameLst>
                                      </p:cBhvr>
                                      <p:to>
                                        <p:strVal val="visible"/>
                                      </p:to>
                                    </p:set>
                                    <p:animEffect filter="fade" transition="in">
                                      <p:cBhvr>
                                        <p:cTn dur="1"/>
                                        <p:tgtEl>
                                          <p:spTgt spid="1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p73"/>
          <p:cNvSpPr txBox="1"/>
          <p:nvPr>
            <p:ph type="title"/>
          </p:nvPr>
        </p:nvSpPr>
        <p:spPr>
          <a:xfrm>
            <a:off x="415600" y="593367"/>
            <a:ext cx="11360800" cy="9432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3111"/>
              <a:buNone/>
            </a:pPr>
            <a:r>
              <a:rPr lang="en-US"/>
              <a:t>Adapting DISPUTool for Deliberative Democracy</a:t>
            </a:r>
            <a:endParaRPr/>
          </a:p>
        </p:txBody>
      </p:sp>
      <p:sp>
        <p:nvSpPr>
          <p:cNvPr id="1254" name="Google Shape;1254;p73"/>
          <p:cNvSpPr txBox="1"/>
          <p:nvPr>
            <p:ph idx="1" type="body"/>
          </p:nvPr>
        </p:nvSpPr>
        <p:spPr>
          <a:xfrm>
            <a:off x="415600" y="1688433"/>
            <a:ext cx="11360800" cy="4403600"/>
          </a:xfrm>
          <a:prstGeom prst="rect">
            <a:avLst/>
          </a:prstGeom>
          <a:noFill/>
          <a:ln>
            <a:noFill/>
          </a:ln>
        </p:spPr>
        <p:txBody>
          <a:bodyPr anchorCtr="0" anchor="t" bIns="121900" lIns="121900" spcFirstLastPara="1" rIns="121900" wrap="square" tIns="121900">
            <a:normAutofit/>
          </a:bodyPr>
          <a:lstStyle/>
          <a:p>
            <a:pPr indent="-469543" lvl="0" marL="609585" rtl="0" algn="l">
              <a:lnSpc>
                <a:spcPct val="120000"/>
              </a:lnSpc>
              <a:spcBef>
                <a:spcPts val="2667"/>
              </a:spcBef>
              <a:spcAft>
                <a:spcPts val="0"/>
              </a:spcAft>
              <a:buSzPts val="1946"/>
              <a:buChar char="●"/>
            </a:pPr>
            <a:r>
              <a:rPr lang="en-US"/>
              <a:t>Part of the </a:t>
            </a:r>
            <a:r>
              <a:rPr lang="en-US" u="sng">
                <a:solidFill>
                  <a:schemeClr val="hlink"/>
                </a:solidFill>
                <a:hlinkClick r:id="rId3"/>
              </a:rPr>
              <a:t>ORBIS Project</a:t>
            </a:r>
            <a:r>
              <a:rPr lang="en-US"/>
              <a:t>.</a:t>
            </a:r>
            <a:endParaRPr/>
          </a:p>
          <a:p>
            <a:pPr indent="-469543" lvl="0" marL="609585" rtl="0" algn="l">
              <a:lnSpc>
                <a:spcPct val="120000"/>
              </a:lnSpc>
              <a:spcBef>
                <a:spcPts val="2667"/>
              </a:spcBef>
              <a:spcAft>
                <a:spcPts val="0"/>
              </a:spcAft>
              <a:buSzPts val="1946"/>
              <a:buChar char="●"/>
            </a:pPr>
            <a:r>
              <a:rPr lang="en-US"/>
              <a:t>We are studying how to extrapolate the AI models from DISPUTool to deliberative democracy.</a:t>
            </a:r>
            <a:endParaRPr/>
          </a:p>
          <a:p>
            <a:pPr indent="-432932" lvl="1" marL="1219170" rtl="0" algn="l">
              <a:lnSpc>
                <a:spcPct val="120000"/>
              </a:lnSpc>
              <a:spcBef>
                <a:spcPts val="2667"/>
              </a:spcBef>
              <a:spcAft>
                <a:spcPts val="0"/>
              </a:spcAft>
              <a:buSzPts val="1514"/>
              <a:buChar char="○"/>
            </a:pPr>
            <a:r>
              <a:rPr lang="en-US"/>
              <a:t>The final objective is to analyse the arguments proposed by citizens within the European Union.</a:t>
            </a:r>
            <a:endParaRPr/>
          </a:p>
          <a:p>
            <a:pPr indent="-469543" lvl="0" marL="609585" rtl="0" algn="l">
              <a:lnSpc>
                <a:spcPct val="120000"/>
              </a:lnSpc>
              <a:spcBef>
                <a:spcPts val="2667"/>
              </a:spcBef>
              <a:spcAft>
                <a:spcPts val="0"/>
              </a:spcAft>
              <a:buSzPts val="1946"/>
              <a:buChar char="●"/>
            </a:pPr>
            <a:r>
              <a:rPr lang="en-US"/>
              <a:t>It provides many challenges.</a:t>
            </a:r>
            <a:endParaRPr/>
          </a:p>
          <a:p>
            <a:pPr indent="-432932" lvl="1" marL="1219170" rtl="0" algn="l">
              <a:lnSpc>
                <a:spcPct val="120000"/>
              </a:lnSpc>
              <a:spcBef>
                <a:spcPts val="2667"/>
              </a:spcBef>
              <a:spcAft>
                <a:spcPts val="2667"/>
              </a:spcAft>
              <a:buSzPts val="1514"/>
              <a:buChar char="○"/>
            </a:pPr>
            <a:r>
              <a:rPr lang="en-US"/>
              <a:t>Anonymous data collection, less formal set ups, less structured scenarios.</a:t>
            </a:r>
            <a:endParaRPr/>
          </a:p>
        </p:txBody>
      </p:sp>
      <p:pic>
        <p:nvPicPr>
          <p:cNvPr id="1255" name="Google Shape;1255;p73"/>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74"/>
          <p:cNvSpPr/>
          <p:nvPr/>
        </p:nvSpPr>
        <p:spPr>
          <a:xfrm>
            <a:off x="4041275" y="3288632"/>
            <a:ext cx="7267074" cy="994611"/>
          </a:xfrm>
          <a:prstGeom prst="snip2DiagRect">
            <a:avLst>
              <a:gd fmla="val 0" name="adj1"/>
              <a:gd fmla="val 16667" name="adj2"/>
            </a:avLst>
          </a:prstGeom>
          <a:gradFill>
            <a:gsLst>
              <a:gs pos="0">
                <a:srgbClr val="763805">
                  <a:alpha val="9411"/>
                </a:srgbClr>
              </a:gs>
              <a:gs pos="74000">
                <a:srgbClr val="FBCFA9"/>
              </a:gs>
              <a:gs pos="83000">
                <a:srgbClr val="FBCFA9"/>
              </a:gs>
              <a:gs pos="100000">
                <a:srgbClr val="FDDEC5"/>
              </a:gs>
            </a:gsLst>
            <a:path path="circle">
              <a:fillToRect l="100%" t="100%"/>
            </a:path>
            <a:tileRect b="-100%" r="-100%"/>
          </a:gradFill>
          <a:ln cap="flat" cmpd="sng" w="12700">
            <a:solidFill>
              <a:srgbClr val="1B36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aphicFrame>
        <p:nvGraphicFramePr>
          <p:cNvPr id="1261" name="Google Shape;1261;p74"/>
          <p:cNvGraphicFramePr/>
          <p:nvPr/>
        </p:nvGraphicFramePr>
        <p:xfrm>
          <a:off x="522514" y="924895"/>
          <a:ext cx="3000000" cy="3000000"/>
        </p:xfrm>
        <a:graphic>
          <a:graphicData uri="http://schemas.openxmlformats.org/drawingml/2006/table">
            <a:tbl>
              <a:tblPr>
                <a:noFill/>
                <a:tableStyleId>{895406E6-AD85-45C2-8500-653099B1A8FD}</a:tableStyleId>
              </a:tblPr>
              <a:tblGrid>
                <a:gridCol w="1317175"/>
                <a:gridCol w="2283125"/>
                <a:gridCol w="7002375"/>
              </a:tblGrid>
              <a:tr h="43513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13:30 - 13:00</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Part 2</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Demonstration and hands-on experience of a series of technological tools that address this challenge</a:t>
                      </a:r>
                      <a:endParaRPr b="0" sz="1600" u="none" cap="none" strike="noStrike">
                        <a:latin typeface="Calibri"/>
                        <a:ea typeface="Calibri"/>
                        <a:cs typeface="Calibri"/>
                        <a:sym typeface="Calibri"/>
                      </a:endParaRPr>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BCause:</a:t>
                      </a:r>
                      <a:r>
                        <a:rPr b="0" i="0" lang="en-US" sz="1800" u="none" cap="none" strike="noStrike">
                          <a:solidFill>
                            <a:schemeClr val="dk1"/>
                          </a:solidFill>
                          <a:latin typeface="Calibri"/>
                          <a:ea typeface="Calibri"/>
                          <a:cs typeface="Calibri"/>
                          <a:sym typeface="Calibri"/>
                        </a:rPr>
                        <a:t> Reasoning for change: A Structured and Decentralised Discussion System for Distributed Decision Making</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DemocraticReflection:</a:t>
                      </a:r>
                      <a:r>
                        <a:rPr b="0" i="0" lang="en-US" sz="1800" u="none" cap="none" strike="noStrike">
                          <a:solidFill>
                            <a:schemeClr val="dk1"/>
                          </a:solidFill>
                          <a:latin typeface="Calibri"/>
                          <a:ea typeface="Calibri"/>
                          <a:cs typeface="Calibri"/>
                          <a:sym typeface="Calibri"/>
                        </a:rPr>
                        <a:t> collective intelligence platform to harness real-time audience feedback over live debates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DISPUTool:</a:t>
                      </a:r>
                      <a:r>
                        <a:rPr b="0" i="0" lang="en-US" sz="1800" u="none" cap="none" strike="noStrike">
                          <a:solidFill>
                            <a:schemeClr val="dk1"/>
                          </a:solidFill>
                          <a:latin typeface="Calibri"/>
                          <a:ea typeface="Calibri"/>
                          <a:cs typeface="Calibri"/>
                          <a:sym typeface="Calibri"/>
                        </a:rPr>
                        <a:t> A tool for Mining and Exploring arguments in US Presidential Election Debates, adapted to deliberative democracy debates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AI4Gov:</a:t>
                      </a:r>
                      <a:r>
                        <a:rPr b="0" i="0" lang="en-US" sz="1800" u="none" cap="none" strike="noStrike">
                          <a:solidFill>
                            <a:schemeClr val="dk1"/>
                          </a:solidFill>
                          <a:latin typeface="Calibri"/>
                          <a:ea typeface="Calibri"/>
                          <a:cs typeface="Calibri"/>
                          <a:sym typeface="Calibri"/>
                        </a:rPr>
                        <a:t> A Self-Explained Visualisation Workbench: a Bias Detection Toolkit that empowers policymakers, researchers, and practitioners with understanding tailored for detecting biases in AI systems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ORBIS:</a:t>
                      </a:r>
                      <a:r>
                        <a:rPr b="0" i="0" lang="en-US" sz="1800" u="none" cap="none" strike="noStrike">
                          <a:solidFill>
                            <a:schemeClr val="dk1"/>
                          </a:solidFill>
                          <a:latin typeface="Calibri"/>
                          <a:ea typeface="Calibri"/>
                          <a:cs typeface="Calibri"/>
                          <a:sym typeface="Calibri"/>
                        </a:rPr>
                        <a:t> On the development of a dashboard for deliberation analytics</a:t>
                      </a:r>
                      <a:endParaRPr sz="1400" u="none" cap="none" strike="noStrike"/>
                    </a:p>
                    <a:p>
                      <a:pPr indent="0" lvl="0" marL="0" marR="0" rtl="0" algn="l">
                        <a:lnSpc>
                          <a:spcPct val="100000"/>
                        </a:lnSpc>
                        <a:spcBef>
                          <a:spcPts val="0"/>
                        </a:spcBef>
                        <a:spcAft>
                          <a:spcPts val="0"/>
                        </a:spcAft>
                        <a:buClr>
                          <a:schemeClr val="dk1"/>
                        </a:buClr>
                        <a:buSzPts val="1800"/>
                        <a:buFont typeface="Calibri"/>
                        <a:buNone/>
                      </a:pPr>
                      <a:r>
                        <a:t/>
                      </a:r>
                      <a:endParaRPr b="0" sz="1800" u="none" cap="none" strike="noStrike">
                        <a:solidFill>
                          <a:schemeClr val="dk1"/>
                        </a:solidFill>
                        <a:latin typeface="Calibri"/>
                        <a:ea typeface="Calibri"/>
                        <a:cs typeface="Calibri"/>
                        <a:sym typeface="Calibri"/>
                      </a:endParaRPr>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r>
            </a:tbl>
          </a:graphicData>
        </a:graphic>
      </p:graphicFrame>
      <p:sp>
        <p:nvSpPr>
          <p:cNvPr id="1262" name="Google Shape;1262;p74"/>
          <p:cNvSpPr txBox="1"/>
          <p:nvPr/>
        </p:nvSpPr>
        <p:spPr>
          <a:xfrm>
            <a:off x="66407" y="8280"/>
            <a:ext cx="9797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EFF"/>
              </a:buClr>
              <a:buSzPts val="1800"/>
              <a:buFont typeface="Arial"/>
              <a:buNone/>
            </a:pPr>
            <a:r>
              <a:rPr b="0" i="0" lang="en-US" sz="1800" u="none" cap="none" strike="noStrike">
                <a:solidFill>
                  <a:srgbClr val="FFFEFF"/>
                </a:solidFill>
                <a:latin typeface="Arial"/>
                <a:ea typeface="Arial"/>
                <a:cs typeface="Arial"/>
                <a:sym typeface="Arial"/>
              </a:rPr>
              <a:t>Agenda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75"/>
          <p:cNvSpPr txBox="1"/>
          <p:nvPr>
            <p:ph type="title"/>
          </p:nvPr>
        </p:nvSpPr>
        <p:spPr>
          <a:xfrm>
            <a:off x="838200" y="1146014"/>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15BF5"/>
              </a:buClr>
              <a:buSzPts val="3200"/>
              <a:buFont typeface="Calibri"/>
              <a:buNone/>
            </a:pPr>
            <a:r>
              <a:rPr lang="en-US" sz="3200">
                <a:latin typeface="Calibri"/>
                <a:ea typeface="Calibri"/>
                <a:cs typeface="Calibri"/>
                <a:sym typeface="Calibri"/>
              </a:rPr>
              <a:t>A Self-Explained Visualization Workbench: </a:t>
            </a:r>
            <a:br>
              <a:rPr lang="en-US" sz="3200">
                <a:latin typeface="Calibri"/>
                <a:ea typeface="Calibri"/>
                <a:cs typeface="Calibri"/>
                <a:sym typeface="Calibri"/>
              </a:rPr>
            </a:br>
            <a:r>
              <a:rPr lang="en-US" sz="2400">
                <a:latin typeface="Calibri"/>
                <a:ea typeface="Calibri"/>
                <a:cs typeface="Calibri"/>
                <a:sym typeface="Calibri"/>
              </a:rPr>
              <a:t>A Bias Detection Toolkit that empowers policymakers, researchers, and practitioners with understanding tailored for detecting biases in AI systems</a:t>
            </a:r>
            <a:endParaRPr/>
          </a:p>
        </p:txBody>
      </p:sp>
      <p:sp>
        <p:nvSpPr>
          <p:cNvPr id="1269" name="Google Shape;1269;p75"/>
          <p:cNvSpPr txBox="1"/>
          <p:nvPr>
            <p:ph idx="1" type="body"/>
          </p:nvPr>
        </p:nvSpPr>
        <p:spPr>
          <a:xfrm>
            <a:off x="838200" y="4617243"/>
            <a:ext cx="5136472" cy="44302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24242"/>
              </a:buClr>
              <a:buSzPts val="2400"/>
              <a:buNone/>
            </a:pPr>
            <a:r>
              <a:rPr lang="en-US"/>
              <a:t>Contributed Partners: JSI &amp; UPRC</a:t>
            </a:r>
            <a:endParaRPr/>
          </a:p>
        </p:txBody>
      </p:sp>
      <p:sp>
        <p:nvSpPr>
          <p:cNvPr id="1270" name="Google Shape;1270;p75"/>
          <p:cNvSpPr txBox="1"/>
          <p:nvPr>
            <p:ph idx="12" type="sldNum"/>
          </p:nvPr>
        </p:nvSpPr>
        <p:spPr>
          <a:xfrm>
            <a:off x="8746745" y="6437476"/>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424242"/>
              </a:buClr>
              <a:buSzPts val="1200"/>
              <a:buFont typeface="Arial"/>
              <a:buNone/>
            </a:pPr>
            <a:fld id="{00000000-1234-1234-1234-123412341234}" type="slidenum">
              <a:rPr b="0" i="0" lang="en-US" sz="1200" u="none" cap="none" strike="noStrike">
                <a:solidFill>
                  <a:srgbClr val="424242"/>
                </a:solidFill>
                <a:latin typeface="Arial"/>
                <a:ea typeface="Arial"/>
                <a:cs typeface="Arial"/>
                <a:sym typeface="Arial"/>
              </a:rPr>
              <a:t>‹#›</a:t>
            </a:fld>
            <a:endParaRPr b="0" i="0" sz="1200" u="none" cap="none" strike="noStrike">
              <a:solidFill>
                <a:srgbClr val="424242"/>
              </a:solidFill>
              <a:latin typeface="Arial"/>
              <a:ea typeface="Arial"/>
              <a:cs typeface="Arial"/>
              <a:sym typeface="Arial"/>
            </a:endParaRPr>
          </a:p>
        </p:txBody>
      </p:sp>
      <p:pic>
        <p:nvPicPr>
          <p:cNvPr id="1271" name="Google Shape;1271;p75"/>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pic>
        <p:nvPicPr>
          <p:cNvPr id="1272" name="Google Shape;1272;p75"/>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
        <p:nvSpPr>
          <p:cNvPr id="1273" name="Google Shape;1273;p75"/>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76"/>
          <p:cNvSpPr txBox="1"/>
          <p:nvPr>
            <p:ph type="title"/>
          </p:nvPr>
        </p:nvSpPr>
        <p:spPr>
          <a:xfrm>
            <a:off x="646385" y="283480"/>
            <a:ext cx="9397704" cy="7929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15BF5"/>
              </a:buClr>
              <a:buSzPts val="4400"/>
              <a:buFont typeface="Calibri"/>
              <a:buNone/>
            </a:pPr>
            <a:r>
              <a:rPr lang="en-US"/>
              <a:t>Components and Use Cases</a:t>
            </a:r>
            <a:endParaRPr/>
          </a:p>
        </p:txBody>
      </p:sp>
      <p:sp>
        <p:nvSpPr>
          <p:cNvPr id="1280" name="Google Shape;1280;p76"/>
          <p:cNvSpPr txBox="1"/>
          <p:nvPr>
            <p:ph idx="1" type="body"/>
          </p:nvPr>
        </p:nvSpPr>
        <p:spPr>
          <a:xfrm>
            <a:off x="646375" y="1073200"/>
            <a:ext cx="9997500" cy="871500"/>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lnSpc>
                <a:spcPct val="90000"/>
              </a:lnSpc>
              <a:spcBef>
                <a:spcPts val="0"/>
              </a:spcBef>
              <a:spcAft>
                <a:spcPts val="0"/>
              </a:spcAft>
              <a:buClr>
                <a:srgbClr val="F25F77"/>
              </a:buClr>
              <a:buSzPct val="100000"/>
              <a:buNone/>
            </a:pPr>
            <a:r>
              <a:rPr lang="en-US"/>
              <a:t>Visualization Workbench (T4.4), </a:t>
            </a:r>
            <a:endParaRPr/>
          </a:p>
          <a:p>
            <a:pPr indent="0" lvl="0" marL="0" rtl="0" algn="l">
              <a:lnSpc>
                <a:spcPct val="90000"/>
              </a:lnSpc>
              <a:spcBef>
                <a:spcPts val="1000"/>
              </a:spcBef>
              <a:spcAft>
                <a:spcPts val="0"/>
              </a:spcAft>
              <a:buClr>
                <a:srgbClr val="F25F77"/>
              </a:buClr>
              <a:buSzPct val="100000"/>
              <a:buNone/>
            </a:pPr>
            <a:r>
              <a:rPr lang="en-US"/>
              <a:t>Bias Detector Toolkit (T4.1), </a:t>
            </a:r>
            <a:endParaRPr/>
          </a:p>
          <a:p>
            <a:pPr indent="0" lvl="0" marL="0" rtl="0" algn="l">
              <a:lnSpc>
                <a:spcPct val="90000"/>
              </a:lnSpc>
              <a:spcBef>
                <a:spcPts val="1000"/>
              </a:spcBef>
              <a:spcAft>
                <a:spcPts val="0"/>
              </a:spcAft>
              <a:buClr>
                <a:srgbClr val="F25F77"/>
              </a:buClr>
              <a:buSzPct val="100000"/>
              <a:buNone/>
            </a:pPr>
            <a:r>
              <a:rPr lang="en-US"/>
              <a:t>Adaptive Analytics Framework &amp; Policy-Oriented AI &amp; NLP Algorithms (Question Answering Service, Time Series Analyser &amp; Predictive Analytics) (T4.3)</a:t>
            </a:r>
            <a:endParaRPr/>
          </a:p>
        </p:txBody>
      </p:sp>
      <p:sp>
        <p:nvSpPr>
          <p:cNvPr id="1281" name="Google Shape;1281;p76"/>
          <p:cNvSpPr txBox="1"/>
          <p:nvPr>
            <p:ph idx="2" type="body"/>
          </p:nvPr>
        </p:nvSpPr>
        <p:spPr>
          <a:xfrm>
            <a:off x="646113" y="1944688"/>
            <a:ext cx="9398000" cy="3771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A2253"/>
              </a:buClr>
              <a:buSzPts val="2000"/>
              <a:buNone/>
            </a:pPr>
            <a:r>
              <a:rPr b="0" i="0" lang="en-US" sz="2000" u="none" strike="noStrike">
                <a:solidFill>
                  <a:srgbClr val="1A2253"/>
                </a:solidFill>
                <a:latin typeface="Calibri"/>
                <a:ea typeface="Calibri"/>
                <a:cs typeface="Calibri"/>
                <a:sym typeface="Calibri"/>
              </a:rPr>
              <a:t>Use Cases to be supported</a:t>
            </a:r>
            <a:r>
              <a:rPr b="0" i="0" lang="en-US" sz="2000">
                <a:solidFill>
                  <a:srgbClr val="000000"/>
                </a:solidFill>
                <a:latin typeface="Calibri"/>
                <a:ea typeface="Calibri"/>
                <a:cs typeface="Calibri"/>
                <a:sym typeface="Calibri"/>
              </a:rPr>
              <a:t>​</a:t>
            </a:r>
            <a:endParaRPr b="0" i="0" sz="2000">
              <a:solidFill>
                <a:srgbClr val="002060"/>
              </a:solidFill>
              <a:latin typeface="Arial"/>
              <a:ea typeface="Arial"/>
              <a:cs typeface="Arial"/>
              <a:sym typeface="Arial"/>
            </a:endParaRPr>
          </a:p>
          <a:p>
            <a:pPr indent="-228600" lvl="1" marL="685800" rtl="0" algn="l">
              <a:lnSpc>
                <a:spcPct val="90000"/>
              </a:lnSpc>
              <a:spcBef>
                <a:spcPts val="500"/>
              </a:spcBef>
              <a:spcAft>
                <a:spcPts val="0"/>
              </a:spcAft>
              <a:buClr>
                <a:srgbClr val="1A2253"/>
              </a:buClr>
              <a:buSzPts val="2000"/>
              <a:buChar char="•"/>
            </a:pPr>
            <a:r>
              <a:rPr b="0" i="0" lang="en-US" u="none" strike="noStrike">
                <a:solidFill>
                  <a:srgbClr val="1A2253"/>
                </a:solidFill>
                <a:latin typeface="Calibri"/>
                <a:ea typeface="Calibri"/>
                <a:cs typeface="Calibri"/>
                <a:sym typeface="Calibri"/>
              </a:rPr>
              <a:t>IRCAI Top 100 projects (</a:t>
            </a:r>
            <a:r>
              <a:rPr b="1" i="0" lang="en-US" u="none" strike="noStrike">
                <a:solidFill>
                  <a:srgbClr val="1A2253"/>
                </a:solidFill>
                <a:latin typeface="Calibri"/>
                <a:ea typeface="Calibri"/>
                <a:cs typeface="Calibri"/>
                <a:sym typeface="Calibri"/>
              </a:rPr>
              <a:t>JSI</a:t>
            </a:r>
            <a:r>
              <a:rPr b="0" i="0" lang="en-US" u="none" strike="noStrike">
                <a:solidFill>
                  <a:srgbClr val="1A2253"/>
                </a:solidFill>
                <a:latin typeface="Calibri"/>
                <a:ea typeface="Calibri"/>
                <a:cs typeface="Calibri"/>
                <a:sym typeface="Calibri"/>
              </a:rPr>
              <a:t>) - Visualization Workbench, Bias Detector Toolkit</a:t>
            </a:r>
            <a:r>
              <a:rPr b="0" i="0" lang="en-US">
                <a:solidFill>
                  <a:srgbClr val="000000"/>
                </a:solidFill>
                <a:latin typeface="Calibri"/>
                <a:ea typeface="Calibri"/>
                <a:cs typeface="Calibri"/>
                <a:sym typeface="Calibri"/>
              </a:rPr>
              <a:t>​</a:t>
            </a:r>
            <a:endParaRPr b="0" i="0">
              <a:solidFill>
                <a:srgbClr val="002060"/>
              </a:solidFill>
              <a:latin typeface="Arial"/>
              <a:ea typeface="Arial"/>
              <a:cs typeface="Arial"/>
              <a:sym typeface="Arial"/>
            </a:endParaRPr>
          </a:p>
          <a:p>
            <a:pPr indent="-228600" lvl="1" marL="685800" rtl="0" algn="l">
              <a:lnSpc>
                <a:spcPct val="90000"/>
              </a:lnSpc>
              <a:spcBef>
                <a:spcPts val="500"/>
              </a:spcBef>
              <a:spcAft>
                <a:spcPts val="0"/>
              </a:spcAft>
              <a:buClr>
                <a:srgbClr val="1A2253"/>
              </a:buClr>
              <a:buSzPts val="2000"/>
              <a:buChar char="•"/>
            </a:pPr>
            <a:r>
              <a:rPr b="0" i="0" lang="en-US" u="none" strike="noStrike">
                <a:solidFill>
                  <a:srgbClr val="1A2253"/>
                </a:solidFill>
                <a:latin typeface="Calibri"/>
                <a:ea typeface="Calibri"/>
                <a:cs typeface="Calibri"/>
                <a:sym typeface="Calibri"/>
              </a:rPr>
              <a:t>OECD policy documents analysis (</a:t>
            </a:r>
            <a:r>
              <a:rPr b="1" i="0" lang="en-US" u="none" strike="noStrike">
                <a:solidFill>
                  <a:srgbClr val="1A2253"/>
                </a:solidFill>
                <a:latin typeface="Calibri"/>
                <a:ea typeface="Calibri"/>
                <a:cs typeface="Calibri"/>
                <a:sym typeface="Calibri"/>
              </a:rPr>
              <a:t>JSI</a:t>
            </a:r>
            <a:r>
              <a:rPr b="0" i="0" lang="en-US" u="none" strike="noStrike">
                <a:solidFill>
                  <a:srgbClr val="1A2253"/>
                </a:solidFill>
                <a:latin typeface="Calibri"/>
                <a:ea typeface="Calibri"/>
                <a:cs typeface="Calibri"/>
                <a:sym typeface="Calibri"/>
              </a:rPr>
              <a:t>) - Visualization Workbench, Question Answering Service</a:t>
            </a:r>
            <a:r>
              <a:rPr b="0" i="0" lang="en-US">
                <a:solidFill>
                  <a:srgbClr val="000000"/>
                </a:solidFill>
                <a:latin typeface="Calibri"/>
                <a:ea typeface="Calibri"/>
                <a:cs typeface="Calibri"/>
                <a:sym typeface="Calibri"/>
              </a:rPr>
              <a:t>​</a:t>
            </a:r>
            <a:endParaRPr b="0" i="0">
              <a:solidFill>
                <a:srgbClr val="002060"/>
              </a:solidFill>
              <a:latin typeface="Arial"/>
              <a:ea typeface="Arial"/>
              <a:cs typeface="Arial"/>
              <a:sym typeface="Arial"/>
            </a:endParaRPr>
          </a:p>
          <a:p>
            <a:pPr indent="-228600" lvl="1" marL="685800" rtl="0" algn="l">
              <a:lnSpc>
                <a:spcPct val="90000"/>
              </a:lnSpc>
              <a:spcBef>
                <a:spcPts val="500"/>
              </a:spcBef>
              <a:spcAft>
                <a:spcPts val="0"/>
              </a:spcAft>
              <a:buClr>
                <a:srgbClr val="1A2253"/>
              </a:buClr>
              <a:buSzPts val="2000"/>
              <a:buChar char="•"/>
            </a:pPr>
            <a:r>
              <a:rPr b="0" i="0" lang="en-US" u="none" strike="noStrike">
                <a:solidFill>
                  <a:srgbClr val="1A2253"/>
                </a:solidFill>
                <a:latin typeface="Calibri"/>
                <a:ea typeface="Calibri"/>
                <a:cs typeface="Calibri"/>
                <a:sym typeface="Calibri"/>
              </a:rPr>
              <a:t>Parking tickets monitoring (</a:t>
            </a:r>
            <a:r>
              <a:rPr b="1" i="0" lang="en-US" u="none" strike="noStrike">
                <a:solidFill>
                  <a:srgbClr val="1A2253"/>
                </a:solidFill>
                <a:latin typeface="Calibri"/>
                <a:ea typeface="Calibri"/>
                <a:cs typeface="Calibri"/>
                <a:sym typeface="Calibri"/>
              </a:rPr>
              <a:t>VVV</a:t>
            </a:r>
            <a:r>
              <a:rPr b="0" i="0" lang="en-US" u="none" strike="noStrike">
                <a:solidFill>
                  <a:srgbClr val="1A2253"/>
                </a:solidFill>
                <a:latin typeface="Calibri"/>
                <a:ea typeface="Calibri"/>
                <a:cs typeface="Calibri"/>
                <a:sym typeface="Calibri"/>
              </a:rPr>
              <a:t>) - Visualization Workbench, Time Series Analyzer &amp; Predictive Analytics</a:t>
            </a:r>
            <a:r>
              <a:rPr b="0" i="0" lang="en-US">
                <a:solidFill>
                  <a:srgbClr val="000000"/>
                </a:solidFill>
                <a:latin typeface="Calibri"/>
                <a:ea typeface="Calibri"/>
                <a:cs typeface="Calibri"/>
                <a:sym typeface="Calibri"/>
              </a:rPr>
              <a:t>​</a:t>
            </a:r>
            <a:endParaRPr b="0" i="0">
              <a:solidFill>
                <a:srgbClr val="002060"/>
              </a:solidFill>
              <a:latin typeface="Arial"/>
              <a:ea typeface="Arial"/>
              <a:cs typeface="Arial"/>
              <a:sym typeface="Arial"/>
            </a:endParaRPr>
          </a:p>
          <a:p>
            <a:pPr indent="-228600" lvl="1" marL="685800" rtl="0" algn="l">
              <a:lnSpc>
                <a:spcPct val="90000"/>
              </a:lnSpc>
              <a:spcBef>
                <a:spcPts val="500"/>
              </a:spcBef>
              <a:spcAft>
                <a:spcPts val="0"/>
              </a:spcAft>
              <a:buClr>
                <a:srgbClr val="1A2253"/>
              </a:buClr>
              <a:buSzPts val="2000"/>
              <a:buChar char="•"/>
            </a:pPr>
            <a:r>
              <a:rPr b="0" i="0" lang="en-US" u="none" strike="noStrike">
                <a:solidFill>
                  <a:srgbClr val="1A2253"/>
                </a:solidFill>
                <a:latin typeface="Calibri"/>
                <a:ea typeface="Calibri"/>
                <a:cs typeface="Calibri"/>
                <a:sym typeface="Calibri"/>
              </a:rPr>
              <a:t>Waste management - Pay As You Throw (PAYT) (</a:t>
            </a:r>
            <a:r>
              <a:rPr b="1" i="0" lang="en-US" u="none" strike="noStrike">
                <a:solidFill>
                  <a:srgbClr val="1A2253"/>
                </a:solidFill>
                <a:latin typeface="Calibri"/>
                <a:ea typeface="Calibri"/>
                <a:cs typeface="Calibri"/>
                <a:sym typeface="Calibri"/>
              </a:rPr>
              <a:t>VVV</a:t>
            </a:r>
            <a:r>
              <a:rPr b="0" i="0" lang="en-US" u="none" strike="noStrike">
                <a:solidFill>
                  <a:srgbClr val="1A2253"/>
                </a:solidFill>
                <a:latin typeface="Calibri"/>
                <a:ea typeface="Calibri"/>
                <a:cs typeface="Calibri"/>
                <a:sym typeface="Calibri"/>
              </a:rPr>
              <a:t>) - Visualization Workbench, Time Series Analyzer &amp; Predictive Analytics</a:t>
            </a:r>
            <a:endParaRPr b="0" i="0">
              <a:solidFill>
                <a:srgbClr val="002060"/>
              </a:solidFill>
              <a:latin typeface="Arial"/>
              <a:ea typeface="Arial"/>
              <a:cs typeface="Arial"/>
              <a:sym typeface="Arial"/>
            </a:endParaRPr>
          </a:p>
        </p:txBody>
      </p:sp>
      <p:sp>
        <p:nvSpPr>
          <p:cNvPr id="1282" name="Google Shape;1282;p76"/>
          <p:cNvSpPr txBox="1"/>
          <p:nvPr>
            <p:ph idx="12" type="sldNum"/>
          </p:nvPr>
        </p:nvSpPr>
        <p:spPr>
          <a:xfrm>
            <a:off x="11461750" y="6424613"/>
            <a:ext cx="73025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4546A"/>
              </a:buClr>
              <a:buSzPts val="1800"/>
              <a:buFont typeface="Arial"/>
              <a:buNone/>
            </a:pPr>
            <a:fld id="{00000000-1234-1234-1234-123412341234}" type="slidenum">
              <a:rPr b="0" i="0" lang="en-US" sz="1800" u="none" cap="none" strike="noStrike">
                <a:solidFill>
                  <a:srgbClr val="44546A"/>
                </a:solidFill>
                <a:latin typeface="Arial"/>
                <a:ea typeface="Arial"/>
                <a:cs typeface="Arial"/>
                <a:sym typeface="Arial"/>
              </a:rPr>
              <a:t>‹#›</a:t>
            </a:fld>
            <a:endParaRPr b="0" i="0" sz="1800" u="none" cap="none" strike="noStrike">
              <a:solidFill>
                <a:srgbClr val="44546A"/>
              </a:solidFill>
              <a:latin typeface="Arial"/>
              <a:ea typeface="Arial"/>
              <a:cs typeface="Arial"/>
              <a:sym typeface="Arial"/>
            </a:endParaRPr>
          </a:p>
        </p:txBody>
      </p:sp>
      <p:pic>
        <p:nvPicPr>
          <p:cNvPr id="1283" name="Google Shape;1283;p76"/>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pic>
        <p:nvPicPr>
          <p:cNvPr id="1284" name="Google Shape;1284;p76"/>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
        <p:nvSpPr>
          <p:cNvPr id="1285" name="Google Shape;1285;p76"/>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77"/>
          <p:cNvSpPr txBox="1"/>
          <p:nvPr>
            <p:ph type="title"/>
          </p:nvPr>
        </p:nvSpPr>
        <p:spPr>
          <a:xfrm>
            <a:off x="646385" y="283480"/>
            <a:ext cx="9397704" cy="7929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15BF5"/>
              </a:buClr>
              <a:buSzPts val="4400"/>
              <a:buFont typeface="Calibri"/>
              <a:buNone/>
            </a:pPr>
            <a:r>
              <a:rPr lang="en-US"/>
              <a:t>Project Use Cases</a:t>
            </a:r>
            <a:endParaRPr/>
          </a:p>
        </p:txBody>
      </p:sp>
      <p:sp>
        <p:nvSpPr>
          <p:cNvPr id="1292" name="Google Shape;1292;p77"/>
          <p:cNvSpPr txBox="1"/>
          <p:nvPr>
            <p:ph idx="1" type="body"/>
          </p:nvPr>
        </p:nvSpPr>
        <p:spPr>
          <a:xfrm>
            <a:off x="646386" y="1073195"/>
            <a:ext cx="9397704" cy="582885"/>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rgbClr val="F25F77"/>
              </a:buClr>
              <a:buSzPts val="2400"/>
              <a:buNone/>
            </a:pPr>
            <a:r>
              <a:rPr lang="en-US"/>
              <a:t>A short description</a:t>
            </a:r>
            <a:endParaRPr/>
          </a:p>
        </p:txBody>
      </p:sp>
      <p:sp>
        <p:nvSpPr>
          <p:cNvPr id="1293" name="Google Shape;1293;p77"/>
          <p:cNvSpPr txBox="1"/>
          <p:nvPr>
            <p:ph idx="2" type="body"/>
          </p:nvPr>
        </p:nvSpPr>
        <p:spPr>
          <a:xfrm>
            <a:off x="646125" y="1682638"/>
            <a:ext cx="9398100" cy="45588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Clr>
                <a:srgbClr val="1A2253"/>
              </a:buClr>
              <a:buSzPct val="100000"/>
              <a:buNone/>
            </a:pPr>
            <a:r>
              <a:rPr b="1" lang="en-US">
                <a:solidFill>
                  <a:srgbClr val="1A2253"/>
                </a:solidFill>
                <a:latin typeface="Calibri"/>
                <a:ea typeface="Calibri"/>
                <a:cs typeface="Calibri"/>
                <a:sym typeface="Calibri"/>
              </a:rPr>
              <a:t>JSI Use Cases​</a:t>
            </a:r>
            <a:endParaRPr/>
          </a:p>
          <a:p>
            <a:pPr indent="-228600" lvl="1" marL="685800" rtl="0" algn="l">
              <a:lnSpc>
                <a:spcPct val="100000"/>
              </a:lnSpc>
              <a:spcBef>
                <a:spcPts val="500"/>
              </a:spcBef>
              <a:spcAft>
                <a:spcPts val="0"/>
              </a:spcAft>
              <a:buClr>
                <a:srgbClr val="1A2253"/>
              </a:buClr>
              <a:buSzPct val="100000"/>
              <a:buChar char="•"/>
            </a:pPr>
            <a:r>
              <a:rPr b="1" lang="en-US" sz="2400">
                <a:solidFill>
                  <a:srgbClr val="1A2253"/>
                </a:solidFill>
                <a:latin typeface="Calibri"/>
                <a:ea typeface="Calibri"/>
                <a:cs typeface="Calibri"/>
                <a:sym typeface="Calibri"/>
              </a:rPr>
              <a:t>IRCAI Top100 projects</a:t>
            </a:r>
            <a:r>
              <a:rPr lang="en-US" sz="2400">
                <a:solidFill>
                  <a:srgbClr val="1A2253"/>
                </a:solidFill>
                <a:latin typeface="Calibri"/>
                <a:ea typeface="Calibri"/>
                <a:cs typeface="Calibri"/>
                <a:sym typeface="Calibri"/>
              </a:rPr>
              <a:t>. It is an IRCAI initiative, funding projects to address problems related to the SDGs by using Artificial Intelligence. The final goal is a checklist for both Reviewers and Applicants of the program, but as a first step, mostly concerning the Applicants, a catalogue of projects that aim to mitigate bias in every step/phase of ML model design and training. </a:t>
            </a:r>
            <a:br>
              <a:rPr lang="en-US" sz="2400">
                <a:solidFill>
                  <a:srgbClr val="1A2253"/>
                </a:solidFill>
                <a:latin typeface="Calibri"/>
                <a:ea typeface="Calibri"/>
                <a:cs typeface="Calibri"/>
                <a:sym typeface="Calibri"/>
              </a:rPr>
            </a:br>
            <a:r>
              <a:rPr lang="en-US" sz="2400">
                <a:solidFill>
                  <a:srgbClr val="1A2253"/>
                </a:solidFill>
                <a:latin typeface="Calibri"/>
                <a:ea typeface="Calibri"/>
                <a:cs typeface="Calibri"/>
                <a:sym typeface="Calibri"/>
              </a:rPr>
              <a:t>Stakeholders: Applicants to the IRCAI Top 100 Projects.</a:t>
            </a:r>
            <a:endParaRPr/>
          </a:p>
          <a:p>
            <a:pPr indent="-228600" lvl="1" marL="685800" rtl="0" algn="l">
              <a:lnSpc>
                <a:spcPct val="100000"/>
              </a:lnSpc>
              <a:spcBef>
                <a:spcPts val="500"/>
              </a:spcBef>
              <a:spcAft>
                <a:spcPts val="0"/>
              </a:spcAft>
              <a:buClr>
                <a:srgbClr val="1A2253"/>
              </a:buClr>
              <a:buSzPct val="100000"/>
              <a:buChar char="•"/>
            </a:pPr>
            <a:r>
              <a:rPr b="1" lang="en-US" sz="2400">
                <a:solidFill>
                  <a:srgbClr val="1A2253"/>
                </a:solidFill>
                <a:latin typeface="Calibri"/>
                <a:ea typeface="Calibri"/>
                <a:cs typeface="Calibri"/>
                <a:sym typeface="Calibri"/>
              </a:rPr>
              <a:t>OECD documents. </a:t>
            </a:r>
            <a:r>
              <a:rPr lang="en-US" sz="2400">
                <a:solidFill>
                  <a:srgbClr val="1A2253"/>
                </a:solidFill>
                <a:latin typeface="Calibri"/>
                <a:ea typeface="Calibri"/>
                <a:cs typeface="Calibri"/>
                <a:sym typeface="Calibri"/>
              </a:rPr>
              <a:t>is collection of various national AI policies and strategies. Here we will showcase the functionality of an extractive Q/A and multilingual chatbot, that provides information directly from these papers. How different problems are solved through different policies and countries? How bias is tackled in different countries? </a:t>
            </a:r>
            <a:br>
              <a:rPr lang="en-US" sz="2400">
                <a:solidFill>
                  <a:srgbClr val="1A2253"/>
                </a:solidFill>
                <a:latin typeface="Calibri"/>
                <a:ea typeface="Calibri"/>
                <a:cs typeface="Calibri"/>
                <a:sym typeface="Calibri"/>
              </a:rPr>
            </a:br>
            <a:r>
              <a:rPr lang="en-US" sz="2400">
                <a:solidFill>
                  <a:srgbClr val="1A2253"/>
                </a:solidFill>
                <a:latin typeface="Calibri"/>
                <a:ea typeface="Calibri"/>
                <a:cs typeface="Calibri"/>
                <a:sym typeface="Calibri"/>
              </a:rPr>
              <a:t>Stakeholders: policymakers, public authorities, researchers, general public, journalists.</a:t>
            </a:r>
            <a:endParaRPr/>
          </a:p>
          <a:p>
            <a:pPr indent="0" lvl="0" marL="0" rtl="0" algn="l">
              <a:lnSpc>
                <a:spcPct val="90000"/>
              </a:lnSpc>
              <a:spcBef>
                <a:spcPts val="1000"/>
              </a:spcBef>
              <a:spcAft>
                <a:spcPts val="0"/>
              </a:spcAft>
              <a:buClr>
                <a:srgbClr val="1A2253"/>
              </a:buClr>
              <a:buSzPct val="100000"/>
              <a:buNone/>
            </a:pPr>
            <a:r>
              <a:rPr b="1" lang="en-US">
                <a:solidFill>
                  <a:srgbClr val="1A2253"/>
                </a:solidFill>
                <a:latin typeface="Calibri"/>
                <a:ea typeface="Calibri"/>
                <a:cs typeface="Calibri"/>
                <a:sym typeface="Calibri"/>
              </a:rPr>
              <a:t>VVV Use Case​s</a:t>
            </a:r>
            <a:endParaRPr/>
          </a:p>
          <a:p>
            <a:pPr indent="-228600" lvl="1" marL="685800" rtl="0" algn="l">
              <a:lnSpc>
                <a:spcPct val="100000"/>
              </a:lnSpc>
              <a:spcBef>
                <a:spcPts val="500"/>
              </a:spcBef>
              <a:spcAft>
                <a:spcPts val="0"/>
              </a:spcAft>
              <a:buClr>
                <a:srgbClr val="1A2253"/>
              </a:buClr>
              <a:buSzPct val="100000"/>
              <a:buChar char="•"/>
            </a:pPr>
            <a:r>
              <a:rPr b="1" lang="en-US" sz="2400">
                <a:solidFill>
                  <a:srgbClr val="1A2253"/>
                </a:solidFill>
                <a:latin typeface="Calibri"/>
                <a:ea typeface="Calibri"/>
                <a:cs typeface="Calibri"/>
                <a:sym typeface="Calibri"/>
              </a:rPr>
              <a:t>Parking Tickets</a:t>
            </a:r>
            <a:r>
              <a:rPr lang="en-US" sz="2400">
                <a:solidFill>
                  <a:srgbClr val="1A2253"/>
                </a:solidFill>
                <a:latin typeface="Calibri"/>
                <a:ea typeface="Calibri"/>
                <a:cs typeface="Calibri"/>
                <a:sym typeface="Calibri"/>
              </a:rPr>
              <a:t>: Predicting an area of interest where it is more likely that a specific traffic violation might occur in order to allocate resources (e.g., municipal policy). Interactive density map box visualizing the geospatial evolution in time of a specific traffic violation. </a:t>
            </a:r>
            <a:br>
              <a:rPr lang="en-US" sz="2400">
                <a:solidFill>
                  <a:srgbClr val="1A2253"/>
                </a:solidFill>
                <a:latin typeface="Calibri"/>
                <a:ea typeface="Calibri"/>
                <a:cs typeface="Calibri"/>
                <a:sym typeface="Calibri"/>
              </a:rPr>
            </a:br>
            <a:r>
              <a:rPr lang="en-US" sz="2400">
                <a:solidFill>
                  <a:srgbClr val="1A2253"/>
                </a:solidFill>
                <a:latin typeface="Calibri"/>
                <a:ea typeface="Calibri"/>
                <a:cs typeface="Calibri"/>
                <a:sym typeface="Calibri"/>
              </a:rPr>
              <a:t>Stakeholder: policymaker, worker in the public authority.​</a:t>
            </a:r>
            <a:endParaRPr/>
          </a:p>
          <a:p>
            <a:pPr indent="-228600" lvl="1" marL="685800" rtl="0" algn="l">
              <a:lnSpc>
                <a:spcPct val="100000"/>
              </a:lnSpc>
              <a:spcBef>
                <a:spcPts val="500"/>
              </a:spcBef>
              <a:spcAft>
                <a:spcPts val="0"/>
              </a:spcAft>
              <a:buClr>
                <a:srgbClr val="1A2253"/>
              </a:buClr>
              <a:buSzPct val="100000"/>
              <a:buChar char="•"/>
            </a:pPr>
            <a:r>
              <a:rPr b="1" lang="en-US" sz="2400">
                <a:solidFill>
                  <a:srgbClr val="1A2253"/>
                </a:solidFill>
                <a:latin typeface="Calibri"/>
                <a:ea typeface="Calibri"/>
                <a:cs typeface="Calibri"/>
                <a:sym typeface="Calibri"/>
              </a:rPr>
              <a:t>Waste Management</a:t>
            </a:r>
            <a:r>
              <a:rPr lang="en-US" sz="2400">
                <a:solidFill>
                  <a:srgbClr val="1A2253"/>
                </a:solidFill>
                <a:latin typeface="Calibri"/>
                <a:ea typeface="Calibri"/>
                <a:cs typeface="Calibri"/>
                <a:sym typeface="Calibri"/>
              </a:rPr>
              <a:t>: Routing optimization of garbage trucks. Based on the current data predict the fill-levels of the bins for the next N hours and then perform routing optimization of the fleet of garbage trucks to collect all the bins that will exceed (based on the predicted values) a certain level of amount of garbage. The optimization can be either based on time (minimize time needed to fulfill the task) or on distance (minimize the distance covered by each vehicle). </a:t>
            </a:r>
            <a:br>
              <a:rPr lang="en-US" sz="2400">
                <a:solidFill>
                  <a:srgbClr val="1A2253"/>
                </a:solidFill>
                <a:latin typeface="Calibri"/>
                <a:ea typeface="Calibri"/>
                <a:cs typeface="Calibri"/>
                <a:sym typeface="Calibri"/>
              </a:rPr>
            </a:br>
            <a:r>
              <a:rPr lang="en-US" sz="2400">
                <a:solidFill>
                  <a:srgbClr val="1A2253"/>
                </a:solidFill>
                <a:latin typeface="Calibri"/>
                <a:ea typeface="Calibri"/>
                <a:cs typeface="Calibri"/>
                <a:sym typeface="Calibri"/>
              </a:rPr>
              <a:t>Stakeholder: policymaker, worker in the public authority.​</a:t>
            </a:r>
            <a:endParaRPr/>
          </a:p>
        </p:txBody>
      </p:sp>
      <p:pic>
        <p:nvPicPr>
          <p:cNvPr id="1294" name="Google Shape;1294;p77"/>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pic>
        <p:nvPicPr>
          <p:cNvPr id="1295" name="Google Shape;1295;p77"/>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
        <p:nvSpPr>
          <p:cNvPr id="1296" name="Google Shape;1296;p77"/>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78"/>
          <p:cNvSpPr txBox="1"/>
          <p:nvPr>
            <p:ph type="title"/>
          </p:nvPr>
        </p:nvSpPr>
        <p:spPr>
          <a:xfrm>
            <a:off x="646385" y="283480"/>
            <a:ext cx="9397704" cy="7929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15BF5"/>
              </a:buClr>
              <a:buSzPts val="4400"/>
              <a:buFont typeface="Calibri"/>
              <a:buNone/>
            </a:pPr>
            <a:r>
              <a:rPr lang="en-US"/>
              <a:t>Data to be used in the demonstrator</a:t>
            </a:r>
            <a:endParaRPr/>
          </a:p>
        </p:txBody>
      </p:sp>
      <p:sp>
        <p:nvSpPr>
          <p:cNvPr id="1303" name="Google Shape;1303;p78"/>
          <p:cNvSpPr txBox="1"/>
          <p:nvPr>
            <p:ph idx="1" type="body"/>
          </p:nvPr>
        </p:nvSpPr>
        <p:spPr>
          <a:xfrm>
            <a:off x="646386" y="1073195"/>
            <a:ext cx="9397704" cy="51911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25F77"/>
              </a:buClr>
              <a:buSzPts val="2400"/>
              <a:buNone/>
            </a:pPr>
            <a:r>
              <a:rPr lang="en-US"/>
              <a:t>Subtitle</a:t>
            </a:r>
            <a:endParaRPr/>
          </a:p>
        </p:txBody>
      </p:sp>
      <p:sp>
        <p:nvSpPr>
          <p:cNvPr id="1304" name="Google Shape;1304;p78"/>
          <p:cNvSpPr txBox="1"/>
          <p:nvPr>
            <p:ph idx="2" type="body"/>
          </p:nvPr>
        </p:nvSpPr>
        <p:spPr>
          <a:xfrm>
            <a:off x="646113" y="1944688"/>
            <a:ext cx="9398000" cy="37719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1A2253"/>
              </a:buClr>
              <a:buSzPct val="100000"/>
              <a:buNone/>
            </a:pPr>
            <a:r>
              <a:rPr b="1" lang="en-US">
                <a:solidFill>
                  <a:srgbClr val="1A2253"/>
                </a:solidFill>
                <a:latin typeface="Calibri"/>
                <a:ea typeface="Calibri"/>
                <a:cs typeface="Calibri"/>
                <a:sym typeface="Calibri"/>
              </a:rPr>
              <a:t>JSI Use Cases​</a:t>
            </a:r>
            <a:endParaRPr/>
          </a:p>
          <a:p>
            <a:pPr indent="-228600" lvl="1" marL="685800" rtl="0" algn="l">
              <a:lnSpc>
                <a:spcPct val="90000"/>
              </a:lnSpc>
              <a:spcBef>
                <a:spcPts val="500"/>
              </a:spcBef>
              <a:spcAft>
                <a:spcPts val="0"/>
              </a:spcAft>
              <a:buClr>
                <a:srgbClr val="1A2253"/>
              </a:buClr>
              <a:buSzPct val="100000"/>
              <a:buChar char="•"/>
            </a:pPr>
            <a:r>
              <a:rPr b="1" lang="en-US" sz="2400">
                <a:solidFill>
                  <a:srgbClr val="1A2253"/>
                </a:solidFill>
                <a:latin typeface="Calibri"/>
                <a:ea typeface="Calibri"/>
                <a:cs typeface="Calibri"/>
                <a:sym typeface="Calibri"/>
              </a:rPr>
              <a:t>IRCAI Top100</a:t>
            </a:r>
            <a:r>
              <a:rPr lang="en-US" sz="2400">
                <a:solidFill>
                  <a:srgbClr val="1A2253"/>
                </a:solidFill>
                <a:latin typeface="Calibri"/>
                <a:ea typeface="Calibri"/>
                <a:cs typeface="Calibri"/>
                <a:sym typeface="Calibri"/>
              </a:rPr>
              <a:t> – catalogue part </a:t>
            </a:r>
            <a:endParaRPr sz="2400">
              <a:solidFill>
                <a:srgbClr val="1A2253"/>
              </a:solidFill>
              <a:latin typeface="Calibri"/>
              <a:ea typeface="Calibri"/>
              <a:cs typeface="Calibri"/>
              <a:sym typeface="Calibri"/>
            </a:endParaRPr>
          </a:p>
          <a:p>
            <a:pPr indent="-228600" lvl="2" marL="1143000" rtl="0" algn="l">
              <a:lnSpc>
                <a:spcPct val="90000"/>
              </a:lnSpc>
              <a:spcBef>
                <a:spcPts val="500"/>
              </a:spcBef>
              <a:spcAft>
                <a:spcPts val="0"/>
              </a:spcAft>
              <a:buClr>
                <a:srgbClr val="1A2253"/>
              </a:buClr>
              <a:buSzPct val="100000"/>
              <a:buChar char="•"/>
            </a:pPr>
            <a:r>
              <a:rPr lang="en-US" sz="2000">
                <a:solidFill>
                  <a:srgbClr val="1A2253"/>
                </a:solidFill>
                <a:latin typeface="Calibri"/>
                <a:ea typeface="Calibri"/>
                <a:cs typeface="Calibri"/>
                <a:sym typeface="Calibri"/>
              </a:rPr>
              <a:t>Literature overview. Update: yes, option to add new tools</a:t>
            </a:r>
            <a:endParaRPr sz="2000">
              <a:solidFill>
                <a:srgbClr val="1A2253"/>
              </a:solidFill>
              <a:latin typeface="Calibri"/>
              <a:ea typeface="Calibri"/>
              <a:cs typeface="Calibri"/>
              <a:sym typeface="Calibri"/>
            </a:endParaRPr>
          </a:p>
          <a:p>
            <a:pPr indent="-228600" lvl="1" marL="685800" rtl="0" algn="l">
              <a:lnSpc>
                <a:spcPct val="90000"/>
              </a:lnSpc>
              <a:spcBef>
                <a:spcPts val="500"/>
              </a:spcBef>
              <a:spcAft>
                <a:spcPts val="0"/>
              </a:spcAft>
              <a:buClr>
                <a:srgbClr val="1A2253"/>
              </a:buClr>
              <a:buSzPct val="100000"/>
              <a:buChar char="•"/>
            </a:pPr>
            <a:r>
              <a:rPr b="1" lang="en-US" sz="2400">
                <a:solidFill>
                  <a:srgbClr val="1A2253"/>
                </a:solidFill>
                <a:latin typeface="Calibri"/>
                <a:ea typeface="Calibri"/>
                <a:cs typeface="Calibri"/>
                <a:sym typeface="Calibri"/>
              </a:rPr>
              <a:t>OECD documents </a:t>
            </a:r>
            <a:endParaRPr b="1" sz="2400">
              <a:solidFill>
                <a:srgbClr val="1A2253"/>
              </a:solidFill>
              <a:latin typeface="Calibri"/>
              <a:ea typeface="Calibri"/>
              <a:cs typeface="Calibri"/>
              <a:sym typeface="Calibri"/>
            </a:endParaRPr>
          </a:p>
          <a:p>
            <a:pPr indent="-228600" lvl="2" marL="1143000" rtl="0" algn="l">
              <a:lnSpc>
                <a:spcPct val="90000"/>
              </a:lnSpc>
              <a:spcBef>
                <a:spcPts val="500"/>
              </a:spcBef>
              <a:spcAft>
                <a:spcPts val="0"/>
              </a:spcAft>
              <a:buClr>
                <a:srgbClr val="1A2253"/>
              </a:buClr>
              <a:buSzPct val="100000"/>
              <a:buChar char="•"/>
            </a:pPr>
            <a:r>
              <a:rPr lang="en-US" sz="2000">
                <a:solidFill>
                  <a:srgbClr val="1A2253"/>
                </a:solidFill>
                <a:latin typeface="Calibri"/>
                <a:ea typeface="Calibri"/>
                <a:cs typeface="Calibri"/>
                <a:sym typeface="Calibri"/>
              </a:rPr>
              <a:t>Policies collected at OECD.​ Update: (bi)annual</a:t>
            </a:r>
            <a:endParaRPr sz="2000">
              <a:solidFill>
                <a:srgbClr val="1A2253"/>
              </a:solidFill>
              <a:latin typeface="Calibri"/>
              <a:ea typeface="Calibri"/>
              <a:cs typeface="Calibri"/>
              <a:sym typeface="Calibri"/>
            </a:endParaRPr>
          </a:p>
          <a:p>
            <a:pPr indent="0" lvl="0" marL="0" rtl="0" algn="l">
              <a:lnSpc>
                <a:spcPct val="90000"/>
              </a:lnSpc>
              <a:spcBef>
                <a:spcPts val="1000"/>
              </a:spcBef>
              <a:spcAft>
                <a:spcPts val="0"/>
              </a:spcAft>
              <a:buClr>
                <a:srgbClr val="1A2253"/>
              </a:buClr>
              <a:buSzPct val="100000"/>
              <a:buNone/>
            </a:pPr>
            <a:r>
              <a:rPr b="1" lang="en-US">
                <a:solidFill>
                  <a:srgbClr val="1A2253"/>
                </a:solidFill>
                <a:latin typeface="Calibri"/>
                <a:ea typeface="Calibri"/>
                <a:cs typeface="Calibri"/>
                <a:sym typeface="Calibri"/>
              </a:rPr>
              <a:t>VVV Use Case​</a:t>
            </a:r>
            <a:endParaRPr/>
          </a:p>
          <a:p>
            <a:pPr indent="-228600" lvl="1" marL="685800" rtl="0" algn="l">
              <a:lnSpc>
                <a:spcPct val="90000"/>
              </a:lnSpc>
              <a:spcBef>
                <a:spcPts val="500"/>
              </a:spcBef>
              <a:spcAft>
                <a:spcPts val="0"/>
              </a:spcAft>
              <a:buClr>
                <a:srgbClr val="1A2253"/>
              </a:buClr>
              <a:buSzPct val="100000"/>
              <a:buChar char="•"/>
            </a:pPr>
            <a:r>
              <a:rPr b="1" lang="en-US" sz="2400">
                <a:solidFill>
                  <a:srgbClr val="1A2253"/>
                </a:solidFill>
                <a:latin typeface="Calibri"/>
                <a:ea typeface="Calibri"/>
                <a:cs typeface="Calibri"/>
                <a:sym typeface="Calibri"/>
              </a:rPr>
              <a:t>Parking Tickets</a:t>
            </a:r>
            <a:r>
              <a:rPr lang="en-US" sz="2400">
                <a:solidFill>
                  <a:srgbClr val="1A2253"/>
                </a:solidFill>
                <a:latin typeface="Calibri"/>
                <a:ea typeface="Calibri"/>
                <a:cs typeface="Calibri"/>
                <a:sym typeface="Calibri"/>
              </a:rPr>
              <a:t>: </a:t>
            </a:r>
            <a:endParaRPr sz="2400">
              <a:solidFill>
                <a:srgbClr val="1A2253"/>
              </a:solidFill>
              <a:latin typeface="Calibri"/>
              <a:ea typeface="Calibri"/>
              <a:cs typeface="Calibri"/>
              <a:sym typeface="Calibri"/>
            </a:endParaRPr>
          </a:p>
          <a:p>
            <a:pPr indent="-228600" lvl="2" marL="1143000" rtl="0" algn="l">
              <a:lnSpc>
                <a:spcPct val="90000"/>
              </a:lnSpc>
              <a:spcBef>
                <a:spcPts val="500"/>
              </a:spcBef>
              <a:spcAft>
                <a:spcPts val="0"/>
              </a:spcAft>
              <a:buClr>
                <a:srgbClr val="1A2253"/>
              </a:buClr>
              <a:buSzPct val="100000"/>
              <a:buChar char="•"/>
            </a:pPr>
            <a:r>
              <a:rPr lang="en-US" sz="2200">
                <a:solidFill>
                  <a:srgbClr val="1A2253"/>
                </a:solidFill>
                <a:latin typeface="Calibri"/>
                <a:ea typeface="Calibri"/>
                <a:cs typeface="Calibri"/>
                <a:sym typeface="Calibri"/>
              </a:rPr>
              <a:t>VVV historical data (traffic violations issued by Municipal Police and Helleninc Police in the Municipality of VVV).​ Update: No</a:t>
            </a:r>
            <a:endParaRPr sz="2200">
              <a:solidFill>
                <a:srgbClr val="1A2253"/>
              </a:solidFill>
              <a:latin typeface="Calibri"/>
              <a:ea typeface="Calibri"/>
              <a:cs typeface="Calibri"/>
              <a:sym typeface="Calibri"/>
            </a:endParaRPr>
          </a:p>
          <a:p>
            <a:pPr indent="-228600" lvl="1" marL="685800" rtl="0" algn="l">
              <a:lnSpc>
                <a:spcPct val="90000"/>
              </a:lnSpc>
              <a:spcBef>
                <a:spcPts val="500"/>
              </a:spcBef>
              <a:spcAft>
                <a:spcPts val="0"/>
              </a:spcAft>
              <a:buClr>
                <a:srgbClr val="1A2253"/>
              </a:buClr>
              <a:buSzPct val="100000"/>
              <a:buChar char="•"/>
            </a:pPr>
            <a:r>
              <a:rPr b="1" lang="en-US" sz="2400">
                <a:solidFill>
                  <a:srgbClr val="1A2253"/>
                </a:solidFill>
                <a:latin typeface="Calibri"/>
                <a:ea typeface="Calibri"/>
                <a:cs typeface="Calibri"/>
                <a:sym typeface="Calibri"/>
              </a:rPr>
              <a:t>Waste Management</a:t>
            </a:r>
            <a:r>
              <a:rPr lang="en-US" sz="2400">
                <a:solidFill>
                  <a:srgbClr val="1A2253"/>
                </a:solidFill>
                <a:latin typeface="Calibri"/>
                <a:ea typeface="Calibri"/>
                <a:cs typeface="Calibri"/>
                <a:sym typeface="Calibri"/>
              </a:rPr>
              <a:t>: </a:t>
            </a:r>
            <a:endParaRPr sz="2400">
              <a:solidFill>
                <a:srgbClr val="1A2253"/>
              </a:solidFill>
              <a:latin typeface="Calibri"/>
              <a:ea typeface="Calibri"/>
              <a:cs typeface="Calibri"/>
              <a:sym typeface="Calibri"/>
            </a:endParaRPr>
          </a:p>
          <a:p>
            <a:pPr indent="-228600" lvl="2" marL="1143000" rtl="0" algn="l">
              <a:lnSpc>
                <a:spcPct val="90000"/>
              </a:lnSpc>
              <a:spcBef>
                <a:spcPts val="500"/>
              </a:spcBef>
              <a:spcAft>
                <a:spcPts val="0"/>
              </a:spcAft>
              <a:buClr>
                <a:srgbClr val="1A2253"/>
              </a:buClr>
              <a:buSzPct val="100000"/>
              <a:buChar char="•"/>
            </a:pPr>
            <a:r>
              <a:rPr lang="en-US" sz="2200">
                <a:solidFill>
                  <a:srgbClr val="1A2253"/>
                </a:solidFill>
                <a:latin typeface="Calibri"/>
                <a:ea typeface="Calibri"/>
                <a:cs typeface="Calibri"/>
                <a:sym typeface="Calibri"/>
              </a:rPr>
              <a:t>VVV historical data (bins ID, timestamp, fill level) + bins equipped with sensors. Update: </a:t>
            </a:r>
            <a:r>
              <a:rPr lang="en-US" sz="2200" u="sng">
                <a:solidFill>
                  <a:srgbClr val="1A2253"/>
                </a:solidFill>
                <a:latin typeface="Calibri"/>
                <a:ea typeface="Calibri"/>
                <a:cs typeface="Calibri"/>
                <a:sym typeface="Calibri"/>
              </a:rPr>
              <a:t>daily</a:t>
            </a:r>
            <a:endParaRPr sz="2200" u="sng">
              <a:solidFill>
                <a:srgbClr val="1A2253"/>
              </a:solidFill>
              <a:latin typeface="Calibri"/>
              <a:ea typeface="Calibri"/>
              <a:cs typeface="Calibri"/>
              <a:sym typeface="Calibri"/>
            </a:endParaRPr>
          </a:p>
        </p:txBody>
      </p:sp>
      <p:pic>
        <p:nvPicPr>
          <p:cNvPr id="1305" name="Google Shape;1305;p78"/>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pic>
        <p:nvPicPr>
          <p:cNvPr id="1306" name="Google Shape;1306;p78"/>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
        <p:nvSpPr>
          <p:cNvPr id="1307" name="Google Shape;1307;p78"/>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sp>
        <p:nvSpPr>
          <p:cNvPr id="1313" name="Google Shape;1313;p79"/>
          <p:cNvSpPr txBox="1"/>
          <p:nvPr>
            <p:ph type="title"/>
          </p:nvPr>
        </p:nvSpPr>
        <p:spPr>
          <a:xfrm>
            <a:off x="646385" y="283480"/>
            <a:ext cx="9397704" cy="7929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15BF5"/>
              </a:buClr>
              <a:buSzPts val="4400"/>
              <a:buFont typeface="Calibri"/>
              <a:buNone/>
            </a:pPr>
            <a:r>
              <a:rPr lang="en-US"/>
              <a:t>Demonstration</a:t>
            </a:r>
            <a:endParaRPr/>
          </a:p>
        </p:txBody>
      </p:sp>
      <p:sp>
        <p:nvSpPr>
          <p:cNvPr id="1314" name="Google Shape;1314;p79"/>
          <p:cNvSpPr txBox="1"/>
          <p:nvPr>
            <p:ph idx="1" type="body"/>
          </p:nvPr>
        </p:nvSpPr>
        <p:spPr>
          <a:xfrm>
            <a:off x="646386" y="1073195"/>
            <a:ext cx="9397704" cy="51911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25F77"/>
              </a:buClr>
              <a:buSzPts val="2400"/>
              <a:buNone/>
            </a:pPr>
            <a:r>
              <a:rPr lang="en-US"/>
              <a:t>Subtitle</a:t>
            </a:r>
            <a:endParaRPr/>
          </a:p>
        </p:txBody>
      </p:sp>
      <p:sp>
        <p:nvSpPr>
          <p:cNvPr id="1315" name="Google Shape;1315;p79"/>
          <p:cNvSpPr txBox="1"/>
          <p:nvPr>
            <p:ph idx="2" type="body"/>
          </p:nvPr>
        </p:nvSpPr>
        <p:spPr>
          <a:xfrm>
            <a:off x="646113" y="1944688"/>
            <a:ext cx="9398000" cy="3771900"/>
          </a:xfrm>
          <a:prstGeom prst="rect">
            <a:avLst/>
          </a:prstGeom>
          <a:noFill/>
          <a:ln>
            <a:noFill/>
          </a:ln>
        </p:spPr>
        <p:txBody>
          <a:bodyPr anchorCtr="0" anchor="t" bIns="45700" lIns="91425" spcFirstLastPara="1" rIns="91425" wrap="square" tIns="45700">
            <a:normAutofit/>
          </a:bodyPr>
          <a:lstStyle/>
          <a:p>
            <a:pPr indent="-127000" lvl="1" marL="685800" rtl="0" algn="l">
              <a:lnSpc>
                <a:spcPct val="90000"/>
              </a:lnSpc>
              <a:spcBef>
                <a:spcPts val="0"/>
              </a:spcBef>
              <a:spcAft>
                <a:spcPts val="0"/>
              </a:spcAft>
              <a:buClr>
                <a:srgbClr val="424242"/>
              </a:buClr>
              <a:buSzPts val="1600"/>
              <a:buNone/>
            </a:pPr>
            <a:r>
              <a:t/>
            </a:r>
            <a:endParaRPr sz="1600">
              <a:solidFill>
                <a:srgbClr val="1A2253"/>
              </a:solidFill>
              <a:latin typeface="Calibri"/>
              <a:ea typeface="Calibri"/>
              <a:cs typeface="Calibri"/>
              <a:sym typeface="Calibri"/>
            </a:endParaRPr>
          </a:p>
        </p:txBody>
      </p:sp>
      <p:pic>
        <p:nvPicPr>
          <p:cNvPr id="1316" name="Google Shape;1316;p79"/>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pic>
        <p:nvPicPr>
          <p:cNvPr id="1317" name="Google Shape;1317;p79"/>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
        <p:nvSpPr>
          <p:cNvPr id="1318" name="Google Shape;1318;p79"/>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8"/>
          <p:cNvSpPr txBox="1"/>
          <p:nvPr>
            <p:ph type="title"/>
          </p:nvPr>
        </p:nvSpPr>
        <p:spPr>
          <a:xfrm>
            <a:off x="970200" y="782833"/>
            <a:ext cx="10251600" cy="71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81738"/>
              <a:buNone/>
            </a:pPr>
            <a:r>
              <a:rPr lang="en-US"/>
              <a:t>Regulation</a:t>
            </a:r>
            <a:endParaRPr/>
          </a:p>
        </p:txBody>
      </p:sp>
      <p:sp>
        <p:nvSpPr>
          <p:cNvPr id="689" name="Google Shape;689;p8"/>
          <p:cNvSpPr txBox="1"/>
          <p:nvPr>
            <p:ph idx="1" type="body"/>
          </p:nvPr>
        </p:nvSpPr>
        <p:spPr>
          <a:xfrm>
            <a:off x="972600" y="2771833"/>
            <a:ext cx="10251600" cy="30148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0"/>
              </a:spcAft>
              <a:buSzPts val="1300"/>
              <a:buNone/>
            </a:pPr>
            <a:r>
              <a:rPr lang="en-US"/>
              <a:t>Net neutrality</a:t>
            </a:r>
            <a:endParaRPr/>
          </a:p>
          <a:p>
            <a:pPr indent="0" lvl="0" marL="0" rtl="0" algn="l">
              <a:lnSpc>
                <a:spcPct val="115000"/>
              </a:lnSpc>
              <a:spcBef>
                <a:spcPts val="1600"/>
              </a:spcBef>
              <a:spcAft>
                <a:spcPts val="0"/>
              </a:spcAft>
              <a:buSzPts val="1300"/>
              <a:buNone/>
            </a:pPr>
            <a:r>
              <a:rPr lang="en-US"/>
              <a:t>Gun control</a:t>
            </a:r>
            <a:endParaRPr/>
          </a:p>
          <a:p>
            <a:pPr indent="0" lvl="0" marL="0" rtl="0" algn="l">
              <a:lnSpc>
                <a:spcPct val="115000"/>
              </a:lnSpc>
              <a:spcBef>
                <a:spcPts val="1600"/>
              </a:spcBef>
              <a:spcAft>
                <a:spcPts val="0"/>
              </a:spcAft>
              <a:buSzPts val="1300"/>
              <a:buNone/>
            </a:pPr>
            <a:r>
              <a:rPr lang="en-US"/>
              <a:t>Environmental regulations</a:t>
            </a:r>
            <a:endParaRPr/>
          </a:p>
          <a:p>
            <a:pPr indent="0" lvl="0" marL="0" rtl="0" algn="l">
              <a:lnSpc>
                <a:spcPct val="115000"/>
              </a:lnSpc>
              <a:spcBef>
                <a:spcPts val="1600"/>
              </a:spcBef>
              <a:spcAft>
                <a:spcPts val="0"/>
              </a:spcAft>
              <a:buSzPts val="1300"/>
              <a:buNone/>
            </a:pPr>
            <a:r>
              <a:rPr lang="en-US"/>
              <a:t>Immigration regulations</a:t>
            </a:r>
            <a:endParaRPr/>
          </a:p>
          <a:p>
            <a:pPr indent="0" lvl="0" marL="0" rtl="0" algn="l">
              <a:lnSpc>
                <a:spcPct val="115000"/>
              </a:lnSpc>
              <a:spcBef>
                <a:spcPts val="1600"/>
              </a:spcBef>
              <a:spcAft>
                <a:spcPts val="1600"/>
              </a:spcAft>
              <a:buSzPts val="1300"/>
              <a:buNone/>
            </a:pPr>
            <a:r>
              <a:rPr lang="en-US"/>
              <a:t>Financial regulations</a:t>
            </a:r>
            <a:endParaRPr/>
          </a:p>
        </p:txBody>
      </p:sp>
      <p:pic>
        <p:nvPicPr>
          <p:cNvPr id="690" name="Google Shape;690;p8"/>
          <p:cNvPicPr preferRelativeResize="0"/>
          <p:nvPr/>
        </p:nvPicPr>
        <p:blipFill rotWithShape="1">
          <a:blip r:embed="rId3">
            <a:alphaModFix/>
          </a:blip>
          <a:srcRect b="0" l="0" r="0" t="0"/>
          <a:stretch/>
        </p:blipFill>
        <p:spPr>
          <a:xfrm>
            <a:off x="3659066" y="1642776"/>
            <a:ext cx="7819373" cy="2118633"/>
          </a:xfrm>
          <a:prstGeom prst="rect">
            <a:avLst/>
          </a:prstGeom>
          <a:noFill/>
          <a:ln>
            <a:noFill/>
          </a:ln>
        </p:spPr>
      </p:pic>
      <p:pic>
        <p:nvPicPr>
          <p:cNvPr id="691" name="Google Shape;691;p8"/>
          <p:cNvPicPr preferRelativeResize="0"/>
          <p:nvPr/>
        </p:nvPicPr>
        <p:blipFill rotWithShape="1">
          <a:blip r:embed="rId4">
            <a:alphaModFix/>
          </a:blip>
          <a:srcRect b="0" l="0" r="0" t="0"/>
          <a:stretch/>
        </p:blipFill>
        <p:spPr>
          <a:xfrm>
            <a:off x="3142201" y="2778473"/>
            <a:ext cx="10782300" cy="2654300"/>
          </a:xfrm>
          <a:prstGeom prst="rect">
            <a:avLst/>
          </a:prstGeom>
          <a:noFill/>
          <a:ln>
            <a:noFill/>
          </a:ln>
        </p:spPr>
      </p:pic>
      <p:pic>
        <p:nvPicPr>
          <p:cNvPr id="692" name="Google Shape;692;p8"/>
          <p:cNvPicPr preferRelativeResize="0"/>
          <p:nvPr/>
        </p:nvPicPr>
        <p:blipFill rotWithShape="1">
          <a:blip r:embed="rId5">
            <a:alphaModFix/>
          </a:blip>
          <a:srcRect b="0" l="0" r="0" t="0"/>
          <a:stretch/>
        </p:blipFill>
        <p:spPr>
          <a:xfrm>
            <a:off x="4937075" y="420084"/>
            <a:ext cx="7353367" cy="3788600"/>
          </a:xfrm>
          <a:prstGeom prst="rect">
            <a:avLst/>
          </a:prstGeom>
          <a:noFill/>
          <a:ln>
            <a:noFill/>
          </a:ln>
        </p:spPr>
      </p:pic>
      <p:pic>
        <p:nvPicPr>
          <p:cNvPr id="693" name="Google Shape;693;p8"/>
          <p:cNvPicPr preferRelativeResize="0"/>
          <p:nvPr/>
        </p:nvPicPr>
        <p:blipFill rotWithShape="1">
          <a:blip r:embed="rId6">
            <a:alphaModFix/>
          </a:blip>
          <a:srcRect b="0" l="0" r="0" t="0"/>
          <a:stretch/>
        </p:blipFill>
        <p:spPr>
          <a:xfrm>
            <a:off x="787667" y="4805333"/>
            <a:ext cx="8543100" cy="2118633"/>
          </a:xfrm>
          <a:prstGeom prst="rect">
            <a:avLst/>
          </a:prstGeom>
          <a:noFill/>
          <a:ln>
            <a:noFill/>
          </a:ln>
        </p:spPr>
      </p:pic>
      <p:pic>
        <p:nvPicPr>
          <p:cNvPr id="694" name="Google Shape;694;p8"/>
          <p:cNvPicPr preferRelativeResize="0"/>
          <p:nvPr/>
        </p:nvPicPr>
        <p:blipFill rotWithShape="1">
          <a:blip r:embed="rId7">
            <a:alphaModFix/>
          </a:blip>
          <a:srcRect b="1590" l="0" r="0" t="89419"/>
          <a:stretch/>
        </p:blipFill>
        <p:spPr>
          <a:xfrm>
            <a:off x="0" y="6241408"/>
            <a:ext cx="12192000" cy="616591"/>
          </a:xfrm>
          <a:prstGeom prst="rect">
            <a:avLst/>
          </a:prstGeom>
          <a:noFill/>
          <a:ln>
            <a:noFill/>
          </a:ln>
        </p:spPr>
      </p:pic>
      <p:pic>
        <p:nvPicPr>
          <p:cNvPr id="695" name="Google Shape;695;p8"/>
          <p:cNvPicPr preferRelativeResize="0"/>
          <p:nvPr/>
        </p:nvPicPr>
        <p:blipFill rotWithShape="1">
          <a:blip r:embed="rId7">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80"/>
          <p:cNvSpPr txBox="1"/>
          <p:nvPr>
            <p:ph type="title"/>
          </p:nvPr>
        </p:nvSpPr>
        <p:spPr>
          <a:xfrm>
            <a:off x="838200" y="1146014"/>
            <a:ext cx="10515600" cy="16770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15BF5"/>
              </a:buClr>
              <a:buSzPts val="4400"/>
              <a:buFont typeface="Calibri"/>
              <a:buNone/>
            </a:pPr>
            <a:r>
              <a:rPr lang="en-US"/>
              <a:t>THANK YOU FOR</a:t>
            </a:r>
            <a:br>
              <a:rPr lang="en-US"/>
            </a:br>
            <a:r>
              <a:rPr lang="en-US"/>
              <a:t>YOUR ATTENTION</a:t>
            </a:r>
            <a:endParaRPr/>
          </a:p>
        </p:txBody>
      </p:sp>
      <p:sp>
        <p:nvSpPr>
          <p:cNvPr id="1324" name="Google Shape;1324;p80"/>
          <p:cNvSpPr txBox="1"/>
          <p:nvPr/>
        </p:nvSpPr>
        <p:spPr>
          <a:xfrm>
            <a:off x="5029200" y="6598508"/>
            <a:ext cx="0" cy="0"/>
          </a:xfrm>
          <a:prstGeom prst="rect">
            <a:avLst/>
          </a:prstGeom>
          <a:noFill/>
          <a:ln>
            <a:noFill/>
          </a:ln>
        </p:spPr>
        <p:txBody>
          <a:bodyPr anchorCtr="0" anchor="ctr" bIns="45700" lIns="91425" spcFirstLastPara="1" rIns="91425" wrap="square" tIns="45700">
            <a:normAutofit fontScale="25000" lnSpcReduction="20000"/>
          </a:bodyPr>
          <a:lstStyle/>
          <a:p>
            <a:pPr indent="0" lvl="0" marL="0" marR="0" rtl="0" algn="l">
              <a:lnSpc>
                <a:spcPct val="100000"/>
              </a:lnSpc>
              <a:spcBef>
                <a:spcPts val="0"/>
              </a:spcBef>
              <a:spcAft>
                <a:spcPts val="0"/>
              </a:spcAft>
              <a:buClr>
                <a:srgbClr val="44546A"/>
              </a:buClr>
              <a:buSzPct val="100000"/>
              <a:buFont typeface="Arial"/>
              <a:buNone/>
            </a:pPr>
            <a:r>
              <a:t/>
            </a:r>
            <a:endParaRPr b="0" i="0" sz="3200" u="none" cap="none" strike="noStrike">
              <a:solidFill>
                <a:srgbClr val="8296B0"/>
              </a:solidFill>
              <a:latin typeface="Arial"/>
              <a:ea typeface="Arial"/>
              <a:cs typeface="Arial"/>
              <a:sym typeface="Arial"/>
            </a:endParaRPr>
          </a:p>
        </p:txBody>
      </p:sp>
      <p:pic>
        <p:nvPicPr>
          <p:cNvPr id="1325" name="Google Shape;1325;p80"/>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pic>
        <p:nvPicPr>
          <p:cNvPr id="1326" name="Google Shape;1326;p80"/>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
        <p:nvSpPr>
          <p:cNvPr id="1327" name="Google Shape;1327;p80"/>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p81"/>
          <p:cNvSpPr/>
          <p:nvPr/>
        </p:nvSpPr>
        <p:spPr>
          <a:xfrm>
            <a:off x="4058653" y="4281622"/>
            <a:ext cx="7267074" cy="994611"/>
          </a:xfrm>
          <a:prstGeom prst="snip2DiagRect">
            <a:avLst>
              <a:gd fmla="val 0" name="adj1"/>
              <a:gd fmla="val 16667" name="adj2"/>
            </a:avLst>
          </a:prstGeom>
          <a:gradFill>
            <a:gsLst>
              <a:gs pos="0">
                <a:srgbClr val="763805">
                  <a:alpha val="9411"/>
                </a:srgbClr>
              </a:gs>
              <a:gs pos="74000">
                <a:srgbClr val="FBCFA9"/>
              </a:gs>
              <a:gs pos="83000">
                <a:srgbClr val="FBCFA9"/>
              </a:gs>
              <a:gs pos="100000">
                <a:srgbClr val="FDDEC5"/>
              </a:gs>
            </a:gsLst>
            <a:path path="circle">
              <a:fillToRect l="100%" t="100%"/>
            </a:path>
            <a:tileRect b="-100%" r="-100%"/>
          </a:gradFill>
          <a:ln cap="flat" cmpd="sng" w="12700">
            <a:solidFill>
              <a:srgbClr val="1B36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aphicFrame>
        <p:nvGraphicFramePr>
          <p:cNvPr id="1333" name="Google Shape;1333;p81"/>
          <p:cNvGraphicFramePr/>
          <p:nvPr/>
        </p:nvGraphicFramePr>
        <p:xfrm>
          <a:off x="522514" y="924895"/>
          <a:ext cx="3000000" cy="3000000"/>
        </p:xfrm>
        <a:graphic>
          <a:graphicData uri="http://schemas.openxmlformats.org/drawingml/2006/table">
            <a:tbl>
              <a:tblPr>
                <a:noFill/>
                <a:tableStyleId>{895406E6-AD85-45C2-8500-653099B1A8FD}</a:tableStyleId>
              </a:tblPr>
              <a:tblGrid>
                <a:gridCol w="1317175"/>
                <a:gridCol w="2283125"/>
                <a:gridCol w="7002375"/>
              </a:tblGrid>
              <a:tr h="43513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13:30 - 13:00</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Part 2</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Demonstration and hands-on experience of a series of technological tools that address this challenge</a:t>
                      </a:r>
                      <a:endParaRPr b="0" sz="1600" u="none" cap="none" strike="noStrike">
                        <a:latin typeface="Calibri"/>
                        <a:ea typeface="Calibri"/>
                        <a:cs typeface="Calibri"/>
                        <a:sym typeface="Calibri"/>
                      </a:endParaRPr>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BCause:</a:t>
                      </a:r>
                      <a:r>
                        <a:rPr b="0" i="0" lang="en-US" sz="1800" u="none" cap="none" strike="noStrike">
                          <a:solidFill>
                            <a:schemeClr val="dk1"/>
                          </a:solidFill>
                          <a:latin typeface="Calibri"/>
                          <a:ea typeface="Calibri"/>
                          <a:cs typeface="Calibri"/>
                          <a:sym typeface="Calibri"/>
                        </a:rPr>
                        <a:t> Reasoning for change: A Structured and Decentralised Discussion System for Distributed Decision Making</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DemocraticReflection:</a:t>
                      </a:r>
                      <a:r>
                        <a:rPr b="0" i="0" lang="en-US" sz="1800" u="none" cap="none" strike="noStrike">
                          <a:solidFill>
                            <a:schemeClr val="dk1"/>
                          </a:solidFill>
                          <a:latin typeface="Calibri"/>
                          <a:ea typeface="Calibri"/>
                          <a:cs typeface="Calibri"/>
                          <a:sym typeface="Calibri"/>
                        </a:rPr>
                        <a:t> collective intelligence platform to harness real-time audience feedback over live debates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DISPUTool:</a:t>
                      </a:r>
                      <a:r>
                        <a:rPr b="0" i="0" lang="en-US" sz="1800" u="none" cap="none" strike="noStrike">
                          <a:solidFill>
                            <a:schemeClr val="dk1"/>
                          </a:solidFill>
                          <a:latin typeface="Calibri"/>
                          <a:ea typeface="Calibri"/>
                          <a:cs typeface="Calibri"/>
                          <a:sym typeface="Calibri"/>
                        </a:rPr>
                        <a:t> A tool for Mining and Exploring arguments in US Presidential Election Debates, adapted to deliberative democracy debates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AI4Gov:</a:t>
                      </a:r>
                      <a:r>
                        <a:rPr b="0" i="0" lang="en-US" sz="1800" u="none" cap="none" strike="noStrike">
                          <a:solidFill>
                            <a:schemeClr val="dk1"/>
                          </a:solidFill>
                          <a:latin typeface="Calibri"/>
                          <a:ea typeface="Calibri"/>
                          <a:cs typeface="Calibri"/>
                          <a:sym typeface="Calibri"/>
                        </a:rPr>
                        <a:t> A Self-Explained Visualisation Workbench: a Bias Detection Toolkit that empowers policymakers, researchers, and practitioners with understanding tailored for detecting biases in AI systems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ORBIS:</a:t>
                      </a:r>
                      <a:r>
                        <a:rPr b="0" i="0" lang="en-US" sz="1800" u="none" cap="none" strike="noStrike">
                          <a:solidFill>
                            <a:schemeClr val="dk1"/>
                          </a:solidFill>
                          <a:latin typeface="Calibri"/>
                          <a:ea typeface="Calibri"/>
                          <a:cs typeface="Calibri"/>
                          <a:sym typeface="Calibri"/>
                        </a:rPr>
                        <a:t> On the development of a dashboard for deliberation analytics</a:t>
                      </a:r>
                      <a:endParaRPr sz="1400" u="none" cap="none" strike="noStrike"/>
                    </a:p>
                    <a:p>
                      <a:pPr indent="0" lvl="0" marL="0" marR="0" rtl="0" algn="l">
                        <a:lnSpc>
                          <a:spcPct val="100000"/>
                        </a:lnSpc>
                        <a:spcBef>
                          <a:spcPts val="0"/>
                        </a:spcBef>
                        <a:spcAft>
                          <a:spcPts val="0"/>
                        </a:spcAft>
                        <a:buClr>
                          <a:schemeClr val="dk1"/>
                        </a:buClr>
                        <a:buSzPts val="1800"/>
                        <a:buFont typeface="Calibri"/>
                        <a:buNone/>
                      </a:pPr>
                      <a:r>
                        <a:t/>
                      </a:r>
                      <a:endParaRPr b="0" sz="1800" u="none" cap="none" strike="noStrike">
                        <a:solidFill>
                          <a:schemeClr val="dk1"/>
                        </a:solidFill>
                        <a:latin typeface="Calibri"/>
                        <a:ea typeface="Calibri"/>
                        <a:cs typeface="Calibri"/>
                        <a:sym typeface="Calibri"/>
                      </a:endParaRPr>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r>
            </a:tbl>
          </a:graphicData>
        </a:graphic>
      </p:graphicFrame>
      <p:sp>
        <p:nvSpPr>
          <p:cNvPr id="1334" name="Google Shape;1334;p81"/>
          <p:cNvSpPr txBox="1"/>
          <p:nvPr/>
        </p:nvSpPr>
        <p:spPr>
          <a:xfrm>
            <a:off x="66407" y="8280"/>
            <a:ext cx="9797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EFF"/>
              </a:buClr>
              <a:buSzPts val="1800"/>
              <a:buFont typeface="Arial"/>
              <a:buNone/>
            </a:pPr>
            <a:r>
              <a:rPr b="0" i="0" lang="en-US" sz="1800" u="none" cap="none" strike="noStrike">
                <a:solidFill>
                  <a:srgbClr val="FFFEFF"/>
                </a:solidFill>
                <a:latin typeface="Arial"/>
                <a:ea typeface="Arial"/>
                <a:cs typeface="Arial"/>
                <a:sym typeface="Arial"/>
              </a:rPr>
              <a:t>Agenda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pic>
        <p:nvPicPr>
          <p:cNvPr descr="photo-1632516643720-e7f5d7d6ecc9.jpeg" id="1339" name="Google Shape;1339;p82"/>
          <p:cNvPicPr preferRelativeResize="0"/>
          <p:nvPr/>
        </p:nvPicPr>
        <p:blipFill rotWithShape="1">
          <a:blip r:embed="rId3">
            <a:alphaModFix amt="55000"/>
          </a:blip>
          <a:srcRect b="0" l="0" r="0" t="0"/>
          <a:stretch/>
        </p:blipFill>
        <p:spPr>
          <a:xfrm rot="-5400000">
            <a:off x="1386411" y="-3232438"/>
            <a:ext cx="9419178" cy="13322875"/>
          </a:xfrm>
          <a:prstGeom prst="rect">
            <a:avLst/>
          </a:prstGeom>
          <a:noFill/>
          <a:ln>
            <a:noFill/>
          </a:ln>
        </p:spPr>
      </p:pic>
      <p:sp>
        <p:nvSpPr>
          <p:cNvPr id="1340" name="Google Shape;1340;p82"/>
          <p:cNvSpPr txBox="1"/>
          <p:nvPr>
            <p:ph type="ctrTitle"/>
          </p:nvPr>
        </p:nvSpPr>
        <p:spPr>
          <a:xfrm>
            <a:off x="1156212" y="1620077"/>
            <a:ext cx="9771961" cy="2387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2F5496"/>
              </a:buClr>
              <a:buSzPct val="100000"/>
              <a:buFont typeface="Twentieth Century"/>
              <a:buNone/>
            </a:pPr>
            <a:r>
              <a:rPr b="1" lang="en-US" sz="7300">
                <a:solidFill>
                  <a:srgbClr val="2F5496"/>
                </a:solidFill>
                <a:latin typeface="Twentieth Century"/>
                <a:ea typeface="Twentieth Century"/>
                <a:cs typeface="Twentieth Century"/>
                <a:sym typeface="Twentieth Century"/>
              </a:rPr>
              <a:t>ORBIS</a:t>
            </a:r>
            <a:br>
              <a:rPr b="1" lang="en-US">
                <a:solidFill>
                  <a:srgbClr val="2F5496"/>
                </a:solidFill>
                <a:latin typeface="Twentieth Century"/>
                <a:ea typeface="Twentieth Century"/>
                <a:cs typeface="Twentieth Century"/>
                <a:sym typeface="Twentieth Century"/>
              </a:rPr>
            </a:br>
            <a:br>
              <a:rPr b="1" lang="en-US" sz="4000">
                <a:solidFill>
                  <a:srgbClr val="2F5496"/>
                </a:solidFill>
                <a:latin typeface="Twentieth Century"/>
                <a:ea typeface="Twentieth Century"/>
                <a:cs typeface="Twentieth Century"/>
                <a:sym typeface="Twentieth Century"/>
              </a:rPr>
            </a:br>
            <a:r>
              <a:rPr b="1" lang="en-US" sz="5300">
                <a:solidFill>
                  <a:srgbClr val="2F5496"/>
                </a:solidFill>
                <a:latin typeface="Twentieth Century"/>
                <a:ea typeface="Twentieth Century"/>
                <a:cs typeface="Twentieth Century"/>
                <a:sym typeface="Twentieth Century"/>
              </a:rPr>
              <a:t>On the development of a dashboard for deliberation analytics</a:t>
            </a:r>
            <a:endParaRPr b="1">
              <a:solidFill>
                <a:srgbClr val="2F5496"/>
              </a:solidFill>
              <a:latin typeface="Twentieth Century"/>
              <a:ea typeface="Twentieth Century"/>
              <a:cs typeface="Twentieth Century"/>
              <a:sym typeface="Twentieth Century"/>
            </a:endParaRPr>
          </a:p>
        </p:txBody>
      </p:sp>
      <p:sp>
        <p:nvSpPr>
          <p:cNvPr id="1341" name="Google Shape;1341;p82"/>
          <p:cNvSpPr txBox="1"/>
          <p:nvPr>
            <p:ph idx="1" type="subTitle"/>
          </p:nvPr>
        </p:nvSpPr>
        <p:spPr>
          <a:xfrm>
            <a:off x="1512425" y="4099752"/>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b="1">
              <a:solidFill>
                <a:srgbClr val="2F5496"/>
              </a:solidFill>
              <a:latin typeface="Twentieth Century"/>
              <a:ea typeface="Twentieth Century"/>
              <a:cs typeface="Twentieth Century"/>
              <a:sym typeface="Twentieth Century"/>
            </a:endParaRPr>
          </a:p>
          <a:p>
            <a:pPr indent="0" lvl="0" marL="0" rtl="0" algn="ctr">
              <a:lnSpc>
                <a:spcPct val="90000"/>
              </a:lnSpc>
              <a:spcBef>
                <a:spcPts val="1000"/>
              </a:spcBef>
              <a:spcAft>
                <a:spcPts val="0"/>
              </a:spcAft>
              <a:buClr>
                <a:srgbClr val="2F5496"/>
              </a:buClr>
              <a:buSzPts val="2000"/>
              <a:buNone/>
            </a:pPr>
            <a:r>
              <a:rPr b="1" lang="en-US" sz="2000">
                <a:solidFill>
                  <a:srgbClr val="2F5496"/>
                </a:solidFill>
                <a:latin typeface="Twentieth Century"/>
                <a:ea typeface="Twentieth Century"/>
                <a:cs typeface="Twentieth Century"/>
                <a:sym typeface="Twentieth Century"/>
              </a:rPr>
              <a:t>Nikos Alimpertis, Nikos Karacapilidis, Ioannis Livieris</a:t>
            </a:r>
            <a:endParaRPr/>
          </a:p>
          <a:p>
            <a:pPr indent="0" lvl="0" marL="0" rtl="0" algn="ctr">
              <a:lnSpc>
                <a:spcPct val="90000"/>
              </a:lnSpc>
              <a:spcBef>
                <a:spcPts val="1000"/>
              </a:spcBef>
              <a:spcAft>
                <a:spcPts val="0"/>
              </a:spcAft>
              <a:buClr>
                <a:srgbClr val="2F5496"/>
              </a:buClr>
              <a:buSzPts val="2000"/>
              <a:buNone/>
            </a:pPr>
            <a:r>
              <a:rPr b="1" lang="en-US" sz="2000">
                <a:solidFill>
                  <a:srgbClr val="2F5496"/>
                </a:solidFill>
                <a:latin typeface="Twentieth Century"/>
                <a:ea typeface="Twentieth Century"/>
                <a:cs typeface="Twentieth Century"/>
                <a:sym typeface="Twentieth Century"/>
              </a:rPr>
              <a:t>Novelcore</a:t>
            </a:r>
            <a:endParaRPr/>
          </a:p>
        </p:txBody>
      </p:sp>
      <p:pic>
        <p:nvPicPr>
          <p:cNvPr descr="The Alan Turing Institute" id="1342" name="Google Shape;1342;p82"/>
          <p:cNvPicPr preferRelativeResize="0"/>
          <p:nvPr/>
        </p:nvPicPr>
        <p:blipFill rotWithShape="1">
          <a:blip r:embed="rId4">
            <a:alphaModFix/>
          </a:blip>
          <a:srcRect b="0" l="0" r="0" t="0"/>
          <a:stretch/>
        </p:blipFill>
        <p:spPr>
          <a:xfrm>
            <a:off x="-565438" y="-1259350"/>
            <a:ext cx="1896528" cy="1126960"/>
          </a:xfrm>
          <a:prstGeom prst="rect">
            <a:avLst/>
          </a:prstGeom>
          <a:noFill/>
          <a:ln>
            <a:noFill/>
          </a:ln>
        </p:spPr>
      </p:pic>
      <p:pic>
        <p:nvPicPr>
          <p:cNvPr id="1343" name="Google Shape;1343;p82"/>
          <p:cNvPicPr preferRelativeResize="0"/>
          <p:nvPr/>
        </p:nvPicPr>
        <p:blipFill rotWithShape="1">
          <a:blip r:embed="rId5">
            <a:alphaModFix/>
          </a:blip>
          <a:srcRect b="1590" l="0" r="0" t="89419"/>
          <a:stretch/>
        </p:blipFill>
        <p:spPr>
          <a:xfrm>
            <a:off x="0" y="6241408"/>
            <a:ext cx="12192000" cy="616591"/>
          </a:xfrm>
          <a:prstGeom prst="rect">
            <a:avLst/>
          </a:prstGeom>
          <a:noFill/>
          <a:ln>
            <a:noFill/>
          </a:ln>
        </p:spPr>
      </p:pic>
      <p:pic>
        <p:nvPicPr>
          <p:cNvPr id="1344" name="Google Shape;1344;p82"/>
          <p:cNvPicPr preferRelativeResize="0"/>
          <p:nvPr/>
        </p:nvPicPr>
        <p:blipFill rotWithShape="1">
          <a:blip r:embed="rId5">
            <a:alphaModFix/>
          </a:blip>
          <a:srcRect b="10785" l="6949" r="26071" t="85789"/>
          <a:stretch/>
        </p:blipFill>
        <p:spPr>
          <a:xfrm>
            <a:off x="0" y="0"/>
            <a:ext cx="12192000" cy="385893"/>
          </a:xfrm>
          <a:prstGeom prst="rect">
            <a:avLst/>
          </a:prstGeom>
          <a:noFill/>
          <a:ln>
            <a:noFill/>
          </a:ln>
        </p:spPr>
      </p:pic>
      <p:sp>
        <p:nvSpPr>
          <p:cNvPr id="1345" name="Google Shape;1345;p82"/>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a:t>
            </a:r>
            <a:r>
              <a:rPr lang="en-US" sz="1800">
                <a:solidFill>
                  <a:schemeClr val="lt1"/>
                </a:solidFill>
                <a:latin typeface="Arial"/>
                <a:ea typeface="Arial"/>
                <a:cs typeface="Arial"/>
                <a:sym typeface="Arial"/>
              </a:rPr>
              <a:t>69 06 83 8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pic>
        <p:nvPicPr>
          <p:cNvPr descr="IMG_8153" id="1350" name="Google Shape;1350;p83"/>
          <p:cNvPicPr preferRelativeResize="0"/>
          <p:nvPr/>
        </p:nvPicPr>
        <p:blipFill rotWithShape="1">
          <a:blip r:embed="rId3">
            <a:alphaModFix/>
          </a:blip>
          <a:srcRect b="0" l="0" r="0" t="0"/>
          <a:stretch/>
        </p:blipFill>
        <p:spPr>
          <a:xfrm>
            <a:off x="0" y="-1082"/>
            <a:ext cx="12192000" cy="6858000"/>
          </a:xfrm>
          <a:prstGeom prst="rect">
            <a:avLst/>
          </a:prstGeom>
          <a:noFill/>
          <a:ln>
            <a:noFill/>
          </a:ln>
        </p:spPr>
      </p:pic>
      <p:sp>
        <p:nvSpPr>
          <p:cNvPr id="1351" name="Google Shape;1351;p83"/>
          <p:cNvSpPr txBox="1"/>
          <p:nvPr/>
        </p:nvSpPr>
        <p:spPr>
          <a:xfrm>
            <a:off x="0" y="62716"/>
            <a:ext cx="5055578"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F5496"/>
              </a:buClr>
              <a:buSzPts val="6000"/>
              <a:buFont typeface="Twentieth Century"/>
              <a:buNone/>
            </a:pPr>
            <a:r>
              <a:rPr b="1" i="0" lang="en-US" sz="6000" u="none" cap="none" strike="noStrike">
                <a:solidFill>
                  <a:srgbClr val="2F5496"/>
                </a:solidFill>
                <a:latin typeface="Twentieth Century"/>
                <a:ea typeface="Twentieth Century"/>
                <a:cs typeface="Twentieth Century"/>
                <a:sym typeface="Twentieth Century"/>
              </a:rPr>
              <a:t>CHALLENGES _</a:t>
            </a:r>
            <a:endParaRPr b="1" i="0" sz="6000" u="none" cap="none" strike="noStrike">
              <a:solidFill>
                <a:srgbClr val="2F5496"/>
              </a:solidFill>
              <a:latin typeface="Twentieth Century"/>
              <a:ea typeface="Twentieth Century"/>
              <a:cs typeface="Twentieth Century"/>
              <a:sym typeface="Twentieth Century"/>
            </a:endParaRPr>
          </a:p>
        </p:txBody>
      </p:sp>
      <p:sp>
        <p:nvSpPr>
          <p:cNvPr id="1352" name="Google Shape;1352;p83"/>
          <p:cNvSpPr txBox="1"/>
          <p:nvPr/>
        </p:nvSpPr>
        <p:spPr>
          <a:xfrm>
            <a:off x="556323" y="1853450"/>
            <a:ext cx="5055578"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wentieth Century"/>
              <a:buNone/>
            </a:pPr>
            <a:r>
              <a:rPr b="0" i="0" lang="en-US" sz="2400" u="none" cap="none" strike="noStrike">
                <a:solidFill>
                  <a:srgbClr val="FFFFFF"/>
                </a:solidFill>
                <a:latin typeface="Twentieth Century"/>
                <a:ea typeface="Twentieth Century"/>
                <a:cs typeface="Twentieth Century"/>
                <a:sym typeface="Twentieth Century"/>
              </a:rPr>
              <a:t>A meaningful and effective joining-up of </a:t>
            </a:r>
            <a:r>
              <a:rPr b="1" i="0" lang="en-US" sz="2400" u="none" cap="none" strike="noStrike">
                <a:solidFill>
                  <a:srgbClr val="FFFFFF"/>
                </a:solidFill>
                <a:latin typeface="Twentieth Century"/>
                <a:ea typeface="Twentieth Century"/>
                <a:cs typeface="Twentieth Century"/>
                <a:sym typeface="Twentieth Century"/>
              </a:rPr>
              <a:t>bottom-up citizen-led initiatives and top-down policy making.</a:t>
            </a:r>
            <a:endParaRPr b="1" i="0" sz="2400" u="none" cap="none" strike="noStrike">
              <a:solidFill>
                <a:srgbClr val="FFFFFF"/>
              </a:solidFill>
              <a:latin typeface="Twentieth Century"/>
              <a:ea typeface="Twentieth Century"/>
              <a:cs typeface="Twentieth Century"/>
              <a:sym typeface="Twentieth Century"/>
            </a:endParaRPr>
          </a:p>
        </p:txBody>
      </p:sp>
      <p:sp>
        <p:nvSpPr>
          <p:cNvPr id="1353" name="Google Shape;1353;p83"/>
          <p:cNvSpPr txBox="1"/>
          <p:nvPr/>
        </p:nvSpPr>
        <p:spPr>
          <a:xfrm>
            <a:off x="6901468" y="4401351"/>
            <a:ext cx="5055578"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wentieth Century"/>
              <a:buNone/>
            </a:pPr>
            <a:r>
              <a:rPr b="1" i="0" lang="en-US" sz="2400" u="none" cap="none" strike="noStrike">
                <a:solidFill>
                  <a:srgbClr val="FFFFFF"/>
                </a:solidFill>
                <a:latin typeface="Twentieth Century"/>
                <a:ea typeface="Twentieth Century"/>
                <a:cs typeface="Twentieth Century"/>
                <a:sym typeface="Twentieth Century"/>
              </a:rPr>
              <a:t>New ways for citizens to exercise their social responsibility </a:t>
            </a:r>
            <a:r>
              <a:rPr b="0" i="0" lang="en-US" sz="2400" u="none" cap="none" strike="noStrike">
                <a:solidFill>
                  <a:srgbClr val="FFFFFF"/>
                </a:solidFill>
                <a:latin typeface="Twentieth Century"/>
                <a:ea typeface="Twentieth Century"/>
                <a:cs typeface="Twentieth Century"/>
                <a:sym typeface="Twentieth Century"/>
              </a:rPr>
              <a:t>and be engaged in democratic discussions about how contemporary crises and conflicts can be prevented, mitigated and resolved.</a:t>
            </a:r>
            <a:endParaRPr b="0" i="0" sz="2400" u="none" cap="none" strike="noStrike">
              <a:solidFill>
                <a:srgbClr val="FFFFFF"/>
              </a:solidFill>
              <a:latin typeface="Twentieth Century"/>
              <a:ea typeface="Twentieth Century"/>
              <a:cs typeface="Twentieth Century"/>
              <a:sym typeface="Twentieth Century"/>
            </a:endParaRPr>
          </a:p>
        </p:txBody>
      </p:sp>
      <p:sp>
        <p:nvSpPr>
          <p:cNvPr id="1354" name="Google Shape;1354;p83"/>
          <p:cNvSpPr txBox="1"/>
          <p:nvPr/>
        </p:nvSpPr>
        <p:spPr>
          <a:xfrm>
            <a:off x="6373908" y="1599970"/>
            <a:ext cx="5261769" cy="1200329"/>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wentieth Century"/>
              <a:buNone/>
            </a:pPr>
            <a:r>
              <a:rPr b="0" i="0" lang="en-US" sz="2400" u="none" cap="none" strike="noStrike">
                <a:solidFill>
                  <a:srgbClr val="FFFFFF"/>
                </a:solidFill>
                <a:latin typeface="Twentieth Century"/>
                <a:ea typeface="Twentieth Century"/>
                <a:cs typeface="Twentieth Century"/>
                <a:sym typeface="Twentieth Century"/>
              </a:rPr>
              <a:t>Augment levels of </a:t>
            </a:r>
            <a:r>
              <a:rPr b="1" i="0" lang="en-US" sz="2400" u="none" cap="none" strike="noStrike">
                <a:solidFill>
                  <a:srgbClr val="FFFFFF"/>
                </a:solidFill>
                <a:latin typeface="Twentieth Century"/>
                <a:ea typeface="Twentieth Century"/>
                <a:cs typeface="Twentieth Century"/>
                <a:sym typeface="Twentieth Century"/>
              </a:rPr>
              <a:t>trust, transparency and credibility</a:t>
            </a:r>
            <a:r>
              <a:rPr b="0" i="0" lang="en-US" sz="2400" u="none" cap="none" strike="noStrike">
                <a:solidFill>
                  <a:srgbClr val="FFFFFF"/>
                </a:solidFill>
                <a:latin typeface="Twentieth Century"/>
                <a:ea typeface="Twentieth Century"/>
                <a:cs typeface="Twentieth Century"/>
                <a:sym typeface="Twentieth Century"/>
              </a:rPr>
              <a:t> in democratic policy-making processes.</a:t>
            </a:r>
            <a:endParaRPr b="0" i="0" sz="2400" u="none" cap="none" strike="noStrike">
              <a:solidFill>
                <a:srgbClr val="FFFFFF"/>
              </a:solidFill>
              <a:latin typeface="Twentieth Century"/>
              <a:ea typeface="Twentieth Century"/>
              <a:cs typeface="Twentieth Century"/>
              <a:sym typeface="Twentieth Century"/>
            </a:endParaRPr>
          </a:p>
        </p:txBody>
      </p:sp>
      <p:sp>
        <p:nvSpPr>
          <p:cNvPr id="1355" name="Google Shape;1355;p83"/>
          <p:cNvSpPr txBox="1"/>
          <p:nvPr/>
        </p:nvSpPr>
        <p:spPr>
          <a:xfrm>
            <a:off x="3558564" y="3289624"/>
            <a:ext cx="5677306" cy="1200329"/>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wentieth Century"/>
              <a:buNone/>
            </a:pPr>
            <a:r>
              <a:rPr b="0" i="0" lang="en-US" sz="2400" u="none" cap="none" strike="noStrike">
                <a:solidFill>
                  <a:srgbClr val="FFFFFF"/>
                </a:solidFill>
                <a:latin typeface="Twentieth Century"/>
                <a:ea typeface="Twentieth Century"/>
                <a:cs typeface="Twentieth Century"/>
                <a:sym typeface="Twentieth Century"/>
              </a:rPr>
              <a:t>Enhance </a:t>
            </a:r>
            <a:r>
              <a:rPr b="1" i="0" lang="en-US" sz="2400" u="none" cap="none" strike="noStrike">
                <a:solidFill>
                  <a:srgbClr val="FFFFFF"/>
                </a:solidFill>
                <a:latin typeface="Twentieth Century"/>
                <a:ea typeface="Twentieth Century"/>
                <a:cs typeface="Twentieth Century"/>
                <a:sym typeface="Twentieth Century"/>
              </a:rPr>
              <a:t>participation, openness, pluralism and civic engagement </a:t>
            </a:r>
            <a:r>
              <a:rPr b="0" i="0" lang="en-US" sz="2400" u="none" cap="none" strike="noStrike">
                <a:solidFill>
                  <a:srgbClr val="FFFFFF"/>
                </a:solidFill>
                <a:latin typeface="Twentieth Century"/>
                <a:ea typeface="Twentieth Century"/>
                <a:cs typeface="Twentieth Century"/>
                <a:sym typeface="Twentieth Century"/>
              </a:rPr>
              <a:t>in using digital democracy solutions.</a:t>
            </a:r>
            <a:endParaRPr b="0" i="0" sz="2400" u="none" cap="none" strike="noStrike">
              <a:solidFill>
                <a:srgbClr val="FFFFFF"/>
              </a:solidFill>
              <a:latin typeface="Twentieth Century"/>
              <a:ea typeface="Twentieth Century"/>
              <a:cs typeface="Twentieth Century"/>
              <a:sym typeface="Twentieth Century"/>
            </a:endParaRPr>
          </a:p>
        </p:txBody>
      </p:sp>
      <p:sp>
        <p:nvSpPr>
          <p:cNvPr id="1356" name="Google Shape;1356;p83"/>
          <p:cNvSpPr txBox="1"/>
          <p:nvPr/>
        </p:nvSpPr>
        <p:spPr>
          <a:xfrm>
            <a:off x="356753" y="5232758"/>
            <a:ext cx="6187962" cy="1200329"/>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wentieth Century"/>
              <a:buNone/>
            </a:pPr>
            <a:r>
              <a:rPr b="0" i="0" lang="en-US" sz="2400" u="none" cap="none" strike="noStrike">
                <a:solidFill>
                  <a:srgbClr val="FFFFFF"/>
                </a:solidFill>
                <a:latin typeface="Twentieth Century"/>
                <a:ea typeface="Twentieth Century"/>
                <a:cs typeface="Twentieth Century"/>
                <a:sym typeface="Twentieth Century"/>
              </a:rPr>
              <a:t>Digital democracy models and solutions that can effectively </a:t>
            </a:r>
            <a:r>
              <a:rPr b="1" i="0" lang="en-US" sz="2400" u="none" cap="none" strike="noStrike">
                <a:solidFill>
                  <a:srgbClr val="FFFFFF"/>
                </a:solidFill>
                <a:latin typeface="Twentieth Century"/>
                <a:ea typeface="Twentieth Century"/>
                <a:cs typeface="Twentieth Century"/>
                <a:sym typeface="Twentieth Century"/>
              </a:rPr>
              <a:t>scale up </a:t>
            </a:r>
            <a:r>
              <a:rPr b="0" i="0" lang="en-US" sz="2400" u="none" cap="none" strike="noStrike">
                <a:solidFill>
                  <a:srgbClr val="FFFFFF"/>
                </a:solidFill>
                <a:latin typeface="Twentieth Century"/>
                <a:ea typeface="Twentieth Century"/>
                <a:cs typeface="Twentieth Century"/>
                <a:sym typeface="Twentieth Century"/>
              </a:rPr>
              <a:t>at all levels (local, regional, national, global).</a:t>
            </a:r>
            <a:endParaRPr b="0" i="0" sz="2400" u="none" cap="none" strike="noStrike">
              <a:solidFill>
                <a:srgbClr val="FFFFFF"/>
              </a:solidFill>
              <a:latin typeface="Twentieth Century"/>
              <a:ea typeface="Twentieth Century"/>
              <a:cs typeface="Twentieth Century"/>
              <a:sym typeface="Twentieth Centur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grpSp>
        <p:nvGrpSpPr>
          <p:cNvPr id="1361" name="Google Shape;1361;p84"/>
          <p:cNvGrpSpPr/>
          <p:nvPr/>
        </p:nvGrpSpPr>
        <p:grpSpPr>
          <a:xfrm>
            <a:off x="-116542" y="-135723"/>
            <a:ext cx="12559555" cy="7161610"/>
            <a:chOff x="-5" y="0"/>
            <a:chExt cx="12192007" cy="6858002"/>
          </a:xfrm>
        </p:grpSpPr>
        <p:sp>
          <p:nvSpPr>
            <p:cNvPr id="1362" name="Google Shape;1362;p84"/>
            <p:cNvSpPr/>
            <p:nvPr/>
          </p:nvSpPr>
          <p:spPr>
            <a:xfrm>
              <a:off x="-4" y="0"/>
              <a:ext cx="12192005" cy="6858002"/>
            </a:xfrm>
            <a:prstGeom prst="rect">
              <a:avLst/>
            </a:prstGeom>
            <a:solidFill>
              <a:srgbClr val="6768AB">
                <a:alpha val="74509"/>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Quattrocento Sans"/>
                <a:buNone/>
              </a:pPr>
              <a:r>
                <a:t/>
              </a:r>
              <a:endParaRPr b="0" i="0" sz="1800" u="none" cap="none" strike="noStrike">
                <a:solidFill>
                  <a:srgbClr val="000000"/>
                </a:solidFill>
                <a:latin typeface="Quattrocento Sans"/>
                <a:ea typeface="Quattrocento Sans"/>
                <a:cs typeface="Quattrocento Sans"/>
                <a:sym typeface="Quattrocento Sans"/>
              </a:endParaRPr>
            </a:p>
          </p:txBody>
        </p:sp>
        <p:pic>
          <p:nvPicPr>
            <p:cNvPr descr="image3.jpeg" id="1363" name="Google Shape;1363;p84"/>
            <p:cNvPicPr preferRelativeResize="0"/>
            <p:nvPr/>
          </p:nvPicPr>
          <p:blipFill rotWithShape="1">
            <a:blip r:embed="rId3">
              <a:alphaModFix/>
            </a:blip>
            <a:srcRect b="0" l="0" r="0" t="0"/>
            <a:stretch/>
          </p:blipFill>
          <p:spPr>
            <a:xfrm>
              <a:off x="-5" y="0"/>
              <a:ext cx="12192007" cy="6858002"/>
            </a:xfrm>
            <a:prstGeom prst="rect">
              <a:avLst/>
            </a:prstGeom>
            <a:noFill/>
            <a:ln>
              <a:noFill/>
            </a:ln>
          </p:spPr>
        </p:pic>
      </p:grpSp>
      <p:sp>
        <p:nvSpPr>
          <p:cNvPr id="1364" name="Google Shape;1364;p84"/>
          <p:cNvSpPr txBox="1"/>
          <p:nvPr/>
        </p:nvSpPr>
        <p:spPr>
          <a:xfrm>
            <a:off x="-7" y="349201"/>
            <a:ext cx="9851213"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02729"/>
              </a:buClr>
              <a:buSzPts val="4800"/>
              <a:buFont typeface="Twentieth Century"/>
              <a:buNone/>
            </a:pPr>
            <a:r>
              <a:rPr b="1" i="0" lang="en-US" sz="4800" u="none" cap="none" strike="noStrike">
                <a:solidFill>
                  <a:srgbClr val="202729"/>
                </a:solidFill>
                <a:highlight>
                  <a:srgbClr val="C0C0C0"/>
                </a:highlight>
                <a:latin typeface="Twentieth Century"/>
                <a:ea typeface="Twentieth Century"/>
                <a:cs typeface="Twentieth Century"/>
                <a:sym typeface="Twentieth Century"/>
              </a:rPr>
              <a:t>From transcripts to semantically-rich,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202729"/>
              </a:buClr>
              <a:buSzPts val="4800"/>
              <a:buFont typeface="Twentieth Century"/>
              <a:buNone/>
            </a:pPr>
            <a:r>
              <a:rPr b="1" i="0" lang="en-US" sz="4800" u="none" cap="none" strike="noStrike">
                <a:solidFill>
                  <a:srgbClr val="202729"/>
                </a:solidFill>
                <a:highlight>
                  <a:srgbClr val="C0C0C0"/>
                </a:highlight>
                <a:latin typeface="Twentieth Century"/>
                <a:ea typeface="Twentieth Century"/>
                <a:cs typeface="Twentieth Century"/>
                <a:sym typeface="Twentieth Century"/>
              </a:rPr>
              <a:t>machine interpretable discourses </a:t>
            </a:r>
            <a:endParaRPr b="0" i="0" sz="1400" u="none" cap="none" strike="noStrike">
              <a:solidFill>
                <a:srgbClr val="000000"/>
              </a:solidFill>
              <a:latin typeface="Arial"/>
              <a:ea typeface="Arial"/>
              <a:cs typeface="Arial"/>
              <a:sym typeface="Arial"/>
            </a:endParaRPr>
          </a:p>
        </p:txBody>
      </p:sp>
      <p:sp>
        <p:nvSpPr>
          <p:cNvPr id="1365" name="Google Shape;1365;p84"/>
          <p:cNvSpPr txBox="1"/>
          <p:nvPr/>
        </p:nvSpPr>
        <p:spPr>
          <a:xfrm>
            <a:off x="4133788" y="3445082"/>
            <a:ext cx="4519749"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Twentieth Century"/>
              <a:buNone/>
            </a:pPr>
            <a:r>
              <a:rPr b="1" i="0" lang="en-US" sz="2400" u="none" cap="none" strike="noStrike">
                <a:solidFill>
                  <a:srgbClr val="000000"/>
                </a:solidFill>
                <a:highlight>
                  <a:srgbClr val="C0C0C0"/>
                </a:highlight>
                <a:latin typeface="Twentieth Century"/>
                <a:ea typeface="Twentieth Century"/>
                <a:cs typeface="Twentieth Century"/>
                <a:sym typeface="Twentieth Century"/>
              </a:rPr>
              <a:t>ML/NLP pipelines </a:t>
            </a:r>
            <a:r>
              <a:rPr b="0" i="0" lang="en-US" sz="2400" u="none" cap="none" strike="noStrike">
                <a:solidFill>
                  <a:srgbClr val="000000"/>
                </a:solidFill>
                <a:highlight>
                  <a:srgbClr val="C0C0C0"/>
                </a:highlight>
                <a:latin typeface="Twentieth Century"/>
                <a:ea typeface="Twentieth Century"/>
                <a:cs typeface="Twentieth Century"/>
                <a:sym typeface="Twentieth Century"/>
              </a:rPr>
              <a:t>for actionable knowledge mining</a:t>
            </a:r>
            <a:endParaRPr b="0" i="0" sz="2400" u="none" cap="none" strike="noStrike">
              <a:solidFill>
                <a:srgbClr val="000000"/>
              </a:solidFill>
              <a:highlight>
                <a:srgbClr val="C0C0C0"/>
              </a:highlight>
              <a:latin typeface="Twentieth Century"/>
              <a:ea typeface="Twentieth Century"/>
              <a:cs typeface="Twentieth Century"/>
              <a:sym typeface="Twentieth Century"/>
            </a:endParaRPr>
          </a:p>
        </p:txBody>
      </p:sp>
      <p:sp>
        <p:nvSpPr>
          <p:cNvPr id="1366" name="Google Shape;1366;p84"/>
          <p:cNvSpPr txBox="1"/>
          <p:nvPr/>
        </p:nvSpPr>
        <p:spPr>
          <a:xfrm>
            <a:off x="1873914" y="4602017"/>
            <a:ext cx="4519749"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Twentieth Century"/>
              <a:buNone/>
            </a:pPr>
            <a:r>
              <a:rPr b="1" i="0" lang="en-US" sz="2400" u="none" cap="none" strike="noStrike">
                <a:solidFill>
                  <a:srgbClr val="000000"/>
                </a:solidFill>
                <a:highlight>
                  <a:srgbClr val="C0C0C0"/>
                </a:highlight>
                <a:latin typeface="Twentieth Century"/>
                <a:ea typeface="Twentieth Century"/>
                <a:cs typeface="Twentieth Century"/>
                <a:sym typeface="Twentieth Century"/>
              </a:rPr>
              <a:t>deliberation structuring and visualization </a:t>
            </a:r>
            <a:r>
              <a:rPr b="0" i="0" lang="en-US" sz="2400" u="none" cap="none" strike="noStrike">
                <a:solidFill>
                  <a:srgbClr val="000000"/>
                </a:solidFill>
                <a:highlight>
                  <a:srgbClr val="C0C0C0"/>
                </a:highlight>
                <a:latin typeface="Twentieth Century"/>
                <a:ea typeface="Twentieth Century"/>
                <a:cs typeface="Twentieth Century"/>
                <a:sym typeface="Twentieth Century"/>
              </a:rPr>
              <a:t>to improve awareness and engagement</a:t>
            </a:r>
            <a:endParaRPr b="0" i="0" sz="2400" u="none" cap="none" strike="noStrike">
              <a:solidFill>
                <a:srgbClr val="000000"/>
              </a:solidFill>
              <a:highlight>
                <a:srgbClr val="C0C0C0"/>
              </a:highlight>
              <a:latin typeface="Twentieth Century"/>
              <a:ea typeface="Twentieth Century"/>
              <a:cs typeface="Twentieth Century"/>
              <a:sym typeface="Twentieth Century"/>
            </a:endParaRPr>
          </a:p>
        </p:txBody>
      </p:sp>
      <p:sp>
        <p:nvSpPr>
          <p:cNvPr id="1367" name="Google Shape;1367;p84"/>
          <p:cNvSpPr txBox="1"/>
          <p:nvPr/>
        </p:nvSpPr>
        <p:spPr>
          <a:xfrm>
            <a:off x="535439" y="2344475"/>
            <a:ext cx="4519749"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Twentieth Century"/>
              <a:buNone/>
            </a:pPr>
            <a:r>
              <a:rPr b="1" i="0" lang="en-US" sz="2400" u="none" cap="none" strike="noStrike">
                <a:solidFill>
                  <a:srgbClr val="000000"/>
                </a:solidFill>
                <a:highlight>
                  <a:srgbClr val="C0C0C0"/>
                </a:highlight>
                <a:latin typeface="Twentieth Century"/>
                <a:ea typeface="Twentieth Century"/>
                <a:cs typeface="Twentieth Century"/>
                <a:sym typeface="Twentieth Century"/>
              </a:rPr>
              <a:t>aggregation (clustering and summarization) </a:t>
            </a:r>
            <a:r>
              <a:rPr b="0" i="0" lang="en-US" sz="2400" u="none" cap="none" strike="noStrike">
                <a:solidFill>
                  <a:srgbClr val="000000"/>
                </a:solidFill>
                <a:highlight>
                  <a:srgbClr val="C0C0C0"/>
                </a:highlight>
                <a:latin typeface="Twentieth Century"/>
                <a:ea typeface="Twentieth Century"/>
                <a:cs typeface="Twentieth Century"/>
                <a:sym typeface="Twentieth Century"/>
              </a:rPr>
              <a:t>mechanisms</a:t>
            </a:r>
            <a:endParaRPr b="0" i="0" sz="2400" u="none" cap="none" strike="noStrike">
              <a:solidFill>
                <a:srgbClr val="000000"/>
              </a:solidFill>
              <a:highlight>
                <a:srgbClr val="C0C0C0"/>
              </a:highlight>
              <a:latin typeface="Twentieth Century"/>
              <a:ea typeface="Twentieth Century"/>
              <a:cs typeface="Twentieth Century"/>
              <a:sym typeface="Twentieth Century"/>
            </a:endParaRPr>
          </a:p>
        </p:txBody>
      </p:sp>
      <p:pic>
        <p:nvPicPr>
          <p:cNvPr id="1368" name="Google Shape;1368;p84"/>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1369" name="Google Shape;1369;p84"/>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1370" name="Google Shape;1370;p84"/>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a:t>
            </a:r>
            <a:r>
              <a:rPr lang="en-US" sz="1800">
                <a:solidFill>
                  <a:schemeClr val="lt1"/>
                </a:solidFill>
                <a:latin typeface="Arial"/>
                <a:ea typeface="Arial"/>
                <a:cs typeface="Arial"/>
                <a:sym typeface="Arial"/>
              </a:rPr>
              <a:t>69 06 83 8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sp>
        <p:nvSpPr>
          <p:cNvPr id="1375" name="Google Shape;1375;p85"/>
          <p:cNvSpPr txBox="1"/>
          <p:nvPr>
            <p:ph type="title"/>
          </p:nvPr>
        </p:nvSpPr>
        <p:spPr>
          <a:xfrm>
            <a:off x="838200" y="365126"/>
            <a:ext cx="5719354" cy="49702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Twentieth Century"/>
              <a:buNone/>
            </a:pPr>
            <a:r>
              <a:rPr lang="en-US">
                <a:highlight>
                  <a:srgbClr val="FFFF00"/>
                </a:highlight>
                <a:latin typeface="Twentieth Century"/>
                <a:ea typeface="Twentieth Century"/>
                <a:cs typeface="Twentieth Century"/>
                <a:sym typeface="Twentieth Century"/>
              </a:rPr>
              <a:t>Example 1</a:t>
            </a:r>
            <a:endParaRPr/>
          </a:p>
        </p:txBody>
      </p:sp>
      <p:pic>
        <p:nvPicPr>
          <p:cNvPr id="1376" name="Google Shape;1376;p85"/>
          <p:cNvPicPr preferRelativeResize="0"/>
          <p:nvPr/>
        </p:nvPicPr>
        <p:blipFill rotWithShape="1">
          <a:blip r:embed="rId3">
            <a:alphaModFix/>
          </a:blip>
          <a:srcRect b="0" l="0" r="0" t="1741"/>
          <a:stretch/>
        </p:blipFill>
        <p:spPr>
          <a:xfrm>
            <a:off x="925286" y="1088571"/>
            <a:ext cx="9500656" cy="3823063"/>
          </a:xfrm>
          <a:prstGeom prst="rect">
            <a:avLst/>
          </a:prstGeom>
          <a:noFill/>
          <a:ln cap="flat" cmpd="sng" w="19050">
            <a:solidFill>
              <a:srgbClr val="7F7F7F"/>
            </a:solidFill>
            <a:prstDash val="solid"/>
            <a:round/>
            <a:headEnd len="sm" w="sm" type="none"/>
            <a:tailEnd len="sm" w="sm" type="none"/>
          </a:ln>
        </p:spPr>
      </p:pic>
      <p:pic>
        <p:nvPicPr>
          <p:cNvPr id="1377" name="Google Shape;1377;p85"/>
          <p:cNvPicPr preferRelativeResize="0"/>
          <p:nvPr/>
        </p:nvPicPr>
        <p:blipFill rotWithShape="1">
          <a:blip r:embed="rId4">
            <a:alphaModFix/>
          </a:blip>
          <a:srcRect b="0" l="0" r="0" t="0"/>
          <a:stretch/>
        </p:blipFill>
        <p:spPr>
          <a:xfrm>
            <a:off x="5871626" y="2072033"/>
            <a:ext cx="6235337" cy="4094968"/>
          </a:xfrm>
          <a:prstGeom prst="rect">
            <a:avLst/>
          </a:prstGeom>
          <a:noFill/>
          <a:ln cap="flat" cmpd="sng" w="19050">
            <a:solidFill>
              <a:srgbClr val="7F7F7F"/>
            </a:solidFill>
            <a:prstDash val="solid"/>
            <a:round/>
            <a:headEnd len="sm" w="sm" type="none"/>
            <a:tailEnd len="sm" w="sm" type="none"/>
          </a:ln>
        </p:spPr>
      </p:pic>
      <p:sp>
        <p:nvSpPr>
          <p:cNvPr id="1378" name="Google Shape;1378;p85"/>
          <p:cNvSpPr txBox="1"/>
          <p:nvPr/>
        </p:nvSpPr>
        <p:spPr>
          <a:xfrm>
            <a:off x="925286" y="5446263"/>
            <a:ext cx="472149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200"/>
              <a:buFont typeface="Twentieth Century"/>
              <a:buNone/>
            </a:pPr>
            <a:r>
              <a:rPr b="0" i="0" lang="en-US" sz="1200" u="none" cap="none" strike="noStrike">
                <a:solidFill>
                  <a:srgbClr val="7F7F7F"/>
                </a:solidFill>
                <a:latin typeface="Twentieth Century"/>
                <a:ea typeface="Twentieth Century"/>
                <a:cs typeface="Twentieth Century"/>
                <a:sym typeface="Twentieth Century"/>
              </a:rPr>
              <a:t>https://ec.europa.eu/info/law/better-regulation/have-your-say/initiatives/13750-Hazardous-chemicals-prohibiting-production-for-export-of-chemicals-banned-in-the-European-Union/feedback_en</a:t>
            </a:r>
            <a:endParaRPr b="0" i="0" sz="1200" u="none" cap="none" strike="noStrike">
              <a:solidFill>
                <a:srgbClr val="7F7F7F"/>
              </a:solidFill>
              <a:latin typeface="Twentieth Century"/>
              <a:ea typeface="Twentieth Century"/>
              <a:cs typeface="Twentieth Century"/>
              <a:sym typeface="Twentieth Century"/>
            </a:endParaRPr>
          </a:p>
        </p:txBody>
      </p:sp>
      <p:pic>
        <p:nvPicPr>
          <p:cNvPr id="1379" name="Google Shape;1379;p85"/>
          <p:cNvPicPr preferRelativeResize="0"/>
          <p:nvPr/>
        </p:nvPicPr>
        <p:blipFill rotWithShape="1">
          <a:blip r:embed="rId5">
            <a:alphaModFix/>
          </a:blip>
          <a:srcRect b="1590" l="0" r="0" t="89419"/>
          <a:stretch/>
        </p:blipFill>
        <p:spPr>
          <a:xfrm>
            <a:off x="0" y="6241408"/>
            <a:ext cx="12192000" cy="616591"/>
          </a:xfrm>
          <a:prstGeom prst="rect">
            <a:avLst/>
          </a:prstGeom>
          <a:noFill/>
          <a:ln>
            <a:noFill/>
          </a:ln>
        </p:spPr>
      </p:pic>
      <p:pic>
        <p:nvPicPr>
          <p:cNvPr id="1380" name="Google Shape;1380;p85"/>
          <p:cNvPicPr preferRelativeResize="0"/>
          <p:nvPr/>
        </p:nvPicPr>
        <p:blipFill rotWithShape="1">
          <a:blip r:embed="rId5">
            <a:alphaModFix/>
          </a:blip>
          <a:srcRect b="10785" l="6949" r="26071" t="85789"/>
          <a:stretch/>
        </p:blipFill>
        <p:spPr>
          <a:xfrm>
            <a:off x="0" y="0"/>
            <a:ext cx="12192000" cy="385893"/>
          </a:xfrm>
          <a:prstGeom prst="rect">
            <a:avLst/>
          </a:prstGeom>
          <a:noFill/>
          <a:ln>
            <a:noFill/>
          </a:ln>
        </p:spPr>
      </p:pic>
      <p:sp>
        <p:nvSpPr>
          <p:cNvPr id="1381" name="Google Shape;1381;p85"/>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a:t>
            </a:r>
            <a:r>
              <a:rPr lang="en-US" sz="1800">
                <a:solidFill>
                  <a:schemeClr val="lt1"/>
                </a:solidFill>
                <a:latin typeface="Arial"/>
                <a:ea typeface="Arial"/>
                <a:cs typeface="Arial"/>
                <a:sym typeface="Arial"/>
              </a:rPr>
              <a:t>69 06 83 8</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sp>
        <p:nvSpPr>
          <p:cNvPr id="1386" name="Google Shape;1386;p86"/>
          <p:cNvSpPr/>
          <p:nvPr/>
        </p:nvSpPr>
        <p:spPr>
          <a:xfrm>
            <a:off x="279132" y="1156623"/>
            <a:ext cx="5861785" cy="2979224"/>
          </a:xfrm>
          <a:prstGeom prst="rect">
            <a:avLst/>
          </a:prstGeom>
          <a:solidFill>
            <a:srgbClr val="F2F2F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87" name="Google Shape;1387;p86"/>
          <p:cNvSpPr/>
          <p:nvPr/>
        </p:nvSpPr>
        <p:spPr>
          <a:xfrm>
            <a:off x="293569" y="1237303"/>
            <a:ext cx="5832909" cy="31085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Title: </a:t>
            </a:r>
            <a:r>
              <a:rPr b="0" i="0" lang="en-US" sz="1400" u="none" cap="none" strike="noStrike">
                <a:solidFill>
                  <a:srgbClr val="000000"/>
                </a:solidFill>
                <a:latin typeface="Tahoma"/>
                <a:ea typeface="Tahoma"/>
                <a:cs typeface="Tahoma"/>
                <a:sym typeface="Tahoma"/>
              </a:rPr>
              <a:t>Protecting Health and Environment: EU's Ban on Hazardous Pesticide Exports</a:t>
            </a:r>
            <a:endParaRPr b="0" i="0" sz="1400" u="none" cap="none" strike="noStrike">
              <a:solidFill>
                <a:srgbClr val="000000"/>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Summary: </a:t>
            </a:r>
            <a:r>
              <a:rPr b="0" i="0" lang="en-US" sz="1400" u="none" cap="none" strike="noStrike">
                <a:solidFill>
                  <a:srgbClr val="000000"/>
                </a:solidFill>
                <a:latin typeface="Tahoma"/>
                <a:ea typeface="Tahoma"/>
                <a:cs typeface="Tahoma"/>
                <a:sym typeface="Tahoma"/>
              </a:rPr>
              <a:t>Export of toxic pesticides is disastrous for bees, biodiversity and the planet, says German politician. Pesticides are linked to cancer, reproductive problems and neurodegenerative diseases, as well as to the death of bees. The export of toxic pesticide corresponds to a policy of double standards, writes Matthias teutsch.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Tahoma"/>
              <a:buNone/>
            </a:pPr>
            <a:br>
              <a:rPr b="0" i="0" lang="en-US" sz="1400" u="none" cap="none" strike="noStrike">
                <a:solidFill>
                  <a:srgbClr val="000000"/>
                </a:solidFill>
                <a:latin typeface="Tahoma"/>
                <a:ea typeface="Tahoma"/>
                <a:cs typeface="Tahoma"/>
                <a:sym typeface="Tahoma"/>
              </a:rPr>
            </a:br>
            <a:r>
              <a:rPr b="1" i="0" lang="en-US" sz="1400" u="none" cap="none" strike="noStrike">
                <a:solidFill>
                  <a:srgbClr val="000000"/>
                </a:solidFill>
                <a:latin typeface="Tahoma"/>
                <a:ea typeface="Tahoma"/>
                <a:cs typeface="Tahoma"/>
                <a:sym typeface="Tahoma"/>
              </a:rPr>
              <a:t>Keywords: </a:t>
            </a:r>
            <a:r>
              <a:rPr b="0" i="0" lang="en-US" sz="1400" u="none" cap="none" strike="noStrike">
                <a:solidFill>
                  <a:srgbClr val="000000"/>
                </a:solidFill>
                <a:latin typeface="Tahoma"/>
                <a:ea typeface="Tahoma"/>
                <a:cs typeface="Tahoma"/>
                <a:sym typeface="Tahoma"/>
              </a:rPr>
              <a:t>ban pesticides, european citizen hazardous pesticides, luca genova european pesticide legislation, pesticide exports, toxic pesticides benefits countries, pesticide export, european pesticides, european pesticide manufacturers, export pesticides, pesticide pollution</a:t>
            </a:r>
            <a:br>
              <a:rPr b="0" i="0" lang="en-US" sz="1400" u="none" cap="none" strike="noStrike">
                <a:solidFill>
                  <a:srgbClr val="000000"/>
                </a:solidFill>
                <a:latin typeface="Tahoma"/>
                <a:ea typeface="Tahoma"/>
                <a:cs typeface="Tahoma"/>
                <a:sym typeface="Tahoma"/>
              </a:rPr>
            </a:br>
            <a:endParaRPr b="0" i="0" sz="1400" u="none" cap="none" strike="noStrike">
              <a:solidFill>
                <a:srgbClr val="000000"/>
              </a:solidFill>
              <a:latin typeface="Tahoma"/>
              <a:ea typeface="Tahoma"/>
              <a:cs typeface="Tahoma"/>
              <a:sym typeface="Tahoma"/>
            </a:endParaRPr>
          </a:p>
        </p:txBody>
      </p:sp>
      <p:pic>
        <p:nvPicPr>
          <p:cNvPr descr="https://lh7-us.googleusercontent.com/1I7wuDXKE9jhdJxMGsk63z7uN7_T8_lVCAPMm3aZo1xaB0xtySb4nFaOY4zsv0Z42FOkYEH80hgAZX42PKBhcSMi2AQzaQWLq9gqJeYXNP0CWab-t1re5fxw2O_K1GGmjQi_uBHNP9U9QSQ=s2048" id="1388" name="Google Shape;1388;p86"/>
          <p:cNvPicPr preferRelativeResize="0"/>
          <p:nvPr/>
        </p:nvPicPr>
        <p:blipFill rotWithShape="1">
          <a:blip r:embed="rId3">
            <a:alphaModFix/>
          </a:blip>
          <a:srcRect b="0" l="0" r="0" t="0"/>
          <a:stretch/>
        </p:blipFill>
        <p:spPr>
          <a:xfrm>
            <a:off x="6029752" y="420980"/>
            <a:ext cx="5883115" cy="5780221"/>
          </a:xfrm>
          <a:prstGeom prst="rect">
            <a:avLst/>
          </a:prstGeom>
          <a:noFill/>
          <a:ln>
            <a:noFill/>
          </a:ln>
        </p:spPr>
      </p:pic>
      <p:pic>
        <p:nvPicPr>
          <p:cNvPr id="1389" name="Google Shape;1389;p86"/>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1390" name="Google Shape;1390;p86"/>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1391" name="Google Shape;1391;p86"/>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a:t>
            </a:r>
            <a:r>
              <a:rPr lang="en-US" sz="1800">
                <a:solidFill>
                  <a:schemeClr val="lt1"/>
                </a:solidFill>
                <a:latin typeface="Arial"/>
                <a:ea typeface="Arial"/>
                <a:cs typeface="Arial"/>
                <a:sym typeface="Arial"/>
              </a:rPr>
              <a:t>69 06 83 8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sp>
        <p:nvSpPr>
          <p:cNvPr id="1396" name="Google Shape;1396;p87"/>
          <p:cNvSpPr/>
          <p:nvPr/>
        </p:nvSpPr>
        <p:spPr>
          <a:xfrm>
            <a:off x="279132" y="2335997"/>
            <a:ext cx="5861785" cy="3412360"/>
          </a:xfrm>
          <a:prstGeom prst="rect">
            <a:avLst/>
          </a:prstGeom>
          <a:solidFill>
            <a:srgbClr val="F2F2F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https://lh7-us.googleusercontent.com/1I7wuDXKE9jhdJxMGsk63z7uN7_T8_lVCAPMm3aZo1xaB0xtySb4nFaOY4zsv0Z42FOkYEH80hgAZX42PKBhcSMi2AQzaQWLq9gqJeYXNP0CWab-t1re5fxw2O_K1GGmjQi_uBHNP9U9QSQ=s2048" id="1397" name="Google Shape;1397;p87"/>
          <p:cNvPicPr preferRelativeResize="0"/>
          <p:nvPr/>
        </p:nvPicPr>
        <p:blipFill rotWithShape="1">
          <a:blip r:embed="rId3">
            <a:alphaModFix/>
          </a:blip>
          <a:srcRect b="0" l="0" r="0" t="0"/>
          <a:stretch/>
        </p:blipFill>
        <p:spPr>
          <a:xfrm>
            <a:off x="6169793" y="538664"/>
            <a:ext cx="5804258" cy="5702744"/>
          </a:xfrm>
          <a:prstGeom prst="rect">
            <a:avLst/>
          </a:prstGeom>
          <a:noFill/>
          <a:ln>
            <a:noFill/>
          </a:ln>
        </p:spPr>
      </p:pic>
      <p:sp>
        <p:nvSpPr>
          <p:cNvPr id="1398" name="Google Shape;1398;p87"/>
          <p:cNvSpPr/>
          <p:nvPr/>
        </p:nvSpPr>
        <p:spPr>
          <a:xfrm>
            <a:off x="308008" y="2378505"/>
            <a:ext cx="5832909" cy="35394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Title: </a:t>
            </a:r>
            <a:r>
              <a:rPr b="0" i="0" lang="en-US" sz="1400" u="none" cap="none" strike="noStrike">
                <a:solidFill>
                  <a:srgbClr val="000000"/>
                </a:solidFill>
                <a:latin typeface="Tahoma"/>
                <a:ea typeface="Tahoma"/>
                <a:cs typeface="Tahoma"/>
                <a:sym typeface="Tahoma"/>
              </a:rPr>
              <a:t>Ethical Responsibility: Prohibiting European Chemicals from Endangering Other Countries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400"/>
              <a:buFont typeface="Tahoma"/>
              <a:buNone/>
            </a:pPr>
            <a:r>
              <a:rPr b="1" i="0" lang="en-US" sz="1400" u="none" cap="none" strike="noStrike">
                <a:solidFill>
                  <a:srgbClr val="000000"/>
                </a:solidFill>
                <a:latin typeface="Tahoma"/>
                <a:ea typeface="Tahoma"/>
                <a:cs typeface="Tahoma"/>
                <a:sym typeface="Tahoma"/>
              </a:rPr>
              <a:t>Summary: </a:t>
            </a:r>
            <a:r>
              <a:rPr b="0" i="0" lang="en-US" sz="1400" u="none" cap="none" strike="noStrike">
                <a:solidFill>
                  <a:srgbClr val="000000"/>
                </a:solidFill>
                <a:latin typeface="Tahoma"/>
                <a:ea typeface="Tahoma"/>
                <a:cs typeface="Tahoma"/>
                <a:sym typeface="Tahoma"/>
              </a:rPr>
              <a:t>It is immoral to ban products that are dangerous to human health and the environment and authorise them to other countries. It would be desirable to prohibit european companies from producing banned chemicals worldwide. The ban on production for export of banned chemicals is a claim that i would like not to have made: how does we inflict pollution on people in ‘distant’ countries that we do not accept at home?'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Tahoma"/>
              <a:buNone/>
            </a:pPr>
            <a:br>
              <a:rPr b="0" i="0" lang="en-US" sz="1400" u="none" cap="none" strike="noStrike">
                <a:solidFill>
                  <a:srgbClr val="000000"/>
                </a:solidFill>
                <a:latin typeface="Tahoma"/>
                <a:ea typeface="Tahoma"/>
                <a:cs typeface="Tahoma"/>
                <a:sym typeface="Tahoma"/>
              </a:rPr>
            </a:br>
            <a:r>
              <a:rPr b="1" i="0" lang="en-US" sz="1400" u="none" cap="none" strike="noStrike">
                <a:solidFill>
                  <a:srgbClr val="000000"/>
                </a:solidFill>
                <a:latin typeface="Tahoma"/>
                <a:ea typeface="Tahoma"/>
                <a:cs typeface="Tahoma"/>
                <a:sym typeface="Tahoma"/>
              </a:rPr>
              <a:t>Keywords: </a:t>
            </a:r>
            <a:r>
              <a:rPr b="0" i="0" lang="en-US" sz="1400" u="none" cap="none" strike="noStrike">
                <a:solidFill>
                  <a:srgbClr val="000000"/>
                </a:solidFill>
                <a:latin typeface="Tahoma"/>
                <a:ea typeface="Tahoma"/>
                <a:cs typeface="Tahoma"/>
                <a:sym typeface="Tahoma"/>
              </a:rPr>
              <a:t>ban chemicals, toxic products, export chemicals, other countries chemicals, dangerous pollutants, harmful chemicals, environmental chemicals, environmental poisons, dangerous environmental poisons, dangerous chemical chemicals</a:t>
            </a:r>
            <a:br>
              <a:rPr b="0" i="0" lang="en-US" sz="1400" u="none" cap="none" strike="noStrike">
                <a:solidFill>
                  <a:srgbClr val="000000"/>
                </a:solidFill>
                <a:latin typeface="Tahoma"/>
                <a:ea typeface="Tahoma"/>
                <a:cs typeface="Tahoma"/>
                <a:sym typeface="Tahoma"/>
              </a:rPr>
            </a:br>
            <a:endParaRPr b="0" i="0" sz="1400" u="none" cap="none" strike="noStrike">
              <a:solidFill>
                <a:srgbClr val="000000"/>
              </a:solidFill>
              <a:latin typeface="Tahoma"/>
              <a:ea typeface="Tahoma"/>
              <a:cs typeface="Tahoma"/>
              <a:sym typeface="Tahoma"/>
            </a:endParaRPr>
          </a:p>
        </p:txBody>
      </p:sp>
      <p:pic>
        <p:nvPicPr>
          <p:cNvPr id="1399" name="Google Shape;1399;p87"/>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1400" name="Google Shape;1400;p87"/>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1401" name="Google Shape;1401;p87"/>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a:t>
            </a:r>
            <a:r>
              <a:rPr lang="en-US" sz="1800">
                <a:solidFill>
                  <a:schemeClr val="lt1"/>
                </a:solidFill>
                <a:latin typeface="Arial"/>
                <a:ea typeface="Arial"/>
                <a:cs typeface="Arial"/>
                <a:sym typeface="Arial"/>
              </a:rPr>
              <a:t>69 06 83 8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sp>
        <p:nvSpPr>
          <p:cNvPr id="1406" name="Google Shape;1406;p88"/>
          <p:cNvSpPr txBox="1"/>
          <p:nvPr>
            <p:ph type="title"/>
          </p:nvPr>
        </p:nvSpPr>
        <p:spPr>
          <a:xfrm>
            <a:off x="838200" y="365126"/>
            <a:ext cx="5719354" cy="497024"/>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Twentieth Century"/>
              <a:buNone/>
            </a:pPr>
            <a:r>
              <a:rPr lang="en-US">
                <a:highlight>
                  <a:srgbClr val="FFFF00"/>
                </a:highlight>
                <a:latin typeface="Twentieth Century"/>
                <a:ea typeface="Twentieth Century"/>
                <a:cs typeface="Twentieth Century"/>
                <a:sym typeface="Twentieth Century"/>
              </a:rPr>
              <a:t>Example 2</a:t>
            </a:r>
            <a:endParaRPr>
              <a:highlight>
                <a:srgbClr val="FFFF00"/>
              </a:highlight>
              <a:latin typeface="Twentieth Century"/>
              <a:ea typeface="Twentieth Century"/>
              <a:cs typeface="Twentieth Century"/>
              <a:sym typeface="Twentieth Century"/>
            </a:endParaRPr>
          </a:p>
        </p:txBody>
      </p:sp>
      <p:pic>
        <p:nvPicPr>
          <p:cNvPr descr="A screenshot of a computer screen&#10;&#10;Description automatically generated" id="1407" name="Google Shape;1407;p88"/>
          <p:cNvPicPr preferRelativeResize="0"/>
          <p:nvPr/>
        </p:nvPicPr>
        <p:blipFill rotWithShape="1">
          <a:blip r:embed="rId3">
            <a:alphaModFix/>
          </a:blip>
          <a:srcRect b="0" l="0" r="0" t="0"/>
          <a:stretch/>
        </p:blipFill>
        <p:spPr>
          <a:xfrm>
            <a:off x="838200" y="862150"/>
            <a:ext cx="5024718" cy="5238692"/>
          </a:xfrm>
          <a:prstGeom prst="rect">
            <a:avLst/>
          </a:prstGeom>
          <a:noFill/>
          <a:ln>
            <a:noFill/>
          </a:ln>
        </p:spPr>
      </p:pic>
      <p:pic>
        <p:nvPicPr>
          <p:cNvPr descr="A screenshot of a computer screen&#10;&#10;Description automatically generated" id="1408" name="Google Shape;1408;p88"/>
          <p:cNvPicPr preferRelativeResize="0"/>
          <p:nvPr/>
        </p:nvPicPr>
        <p:blipFill rotWithShape="1">
          <a:blip r:embed="rId4">
            <a:alphaModFix/>
          </a:blip>
          <a:srcRect b="0" l="0" r="0" t="0"/>
          <a:stretch/>
        </p:blipFill>
        <p:spPr>
          <a:xfrm>
            <a:off x="6461760" y="532166"/>
            <a:ext cx="4892040" cy="5180656"/>
          </a:xfrm>
          <a:prstGeom prst="rect">
            <a:avLst/>
          </a:prstGeom>
          <a:noFill/>
          <a:ln>
            <a:noFill/>
          </a:ln>
        </p:spPr>
      </p:pic>
      <p:sp>
        <p:nvSpPr>
          <p:cNvPr id="1409" name="Google Shape;1409;p88"/>
          <p:cNvSpPr txBox="1"/>
          <p:nvPr/>
        </p:nvSpPr>
        <p:spPr>
          <a:xfrm>
            <a:off x="7136674" y="5879862"/>
            <a:ext cx="3542211"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F7F7F"/>
              </a:buClr>
              <a:buSzPts val="1200"/>
              <a:buFont typeface="Twentieth Century"/>
              <a:buNone/>
            </a:pPr>
            <a:r>
              <a:rPr b="0" i="0" lang="en-US" sz="1200" u="none" cap="none" strike="noStrike">
                <a:solidFill>
                  <a:srgbClr val="7F7F7F"/>
                </a:solidFill>
                <a:latin typeface="Twentieth Century"/>
                <a:ea typeface="Twentieth Century"/>
                <a:cs typeface="Twentieth Century"/>
                <a:sym typeface="Twentieth Century"/>
              </a:rPr>
              <a:t>https://pol.is/7wmvbjcjhp</a:t>
            </a:r>
            <a:endParaRPr b="0" i="0" sz="1200" u="none" cap="none" strike="noStrike">
              <a:solidFill>
                <a:srgbClr val="7F7F7F"/>
              </a:solidFill>
              <a:latin typeface="Twentieth Century"/>
              <a:ea typeface="Twentieth Century"/>
              <a:cs typeface="Twentieth Century"/>
              <a:sym typeface="Twentieth Century"/>
            </a:endParaRPr>
          </a:p>
        </p:txBody>
      </p:sp>
      <p:pic>
        <p:nvPicPr>
          <p:cNvPr id="1410" name="Google Shape;1410;p88"/>
          <p:cNvPicPr preferRelativeResize="0"/>
          <p:nvPr/>
        </p:nvPicPr>
        <p:blipFill rotWithShape="1">
          <a:blip r:embed="rId5">
            <a:alphaModFix/>
          </a:blip>
          <a:srcRect b="1590" l="0" r="0" t="89419"/>
          <a:stretch/>
        </p:blipFill>
        <p:spPr>
          <a:xfrm>
            <a:off x="0" y="6241408"/>
            <a:ext cx="12192000" cy="616591"/>
          </a:xfrm>
          <a:prstGeom prst="rect">
            <a:avLst/>
          </a:prstGeom>
          <a:noFill/>
          <a:ln>
            <a:noFill/>
          </a:ln>
        </p:spPr>
      </p:pic>
      <p:pic>
        <p:nvPicPr>
          <p:cNvPr id="1411" name="Google Shape;1411;p88"/>
          <p:cNvPicPr preferRelativeResize="0"/>
          <p:nvPr/>
        </p:nvPicPr>
        <p:blipFill rotWithShape="1">
          <a:blip r:embed="rId5">
            <a:alphaModFix/>
          </a:blip>
          <a:srcRect b="10785" l="6949" r="26071" t="85789"/>
          <a:stretch/>
        </p:blipFill>
        <p:spPr>
          <a:xfrm>
            <a:off x="0" y="0"/>
            <a:ext cx="12192000" cy="385893"/>
          </a:xfrm>
          <a:prstGeom prst="rect">
            <a:avLst/>
          </a:prstGeom>
          <a:noFill/>
          <a:ln>
            <a:noFill/>
          </a:ln>
        </p:spPr>
      </p:pic>
      <p:sp>
        <p:nvSpPr>
          <p:cNvPr id="1412" name="Google Shape;1412;p88"/>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a:t>
            </a:r>
            <a:r>
              <a:rPr lang="en-US" sz="1800">
                <a:solidFill>
                  <a:schemeClr val="lt1"/>
                </a:solidFill>
                <a:latin typeface="Arial"/>
                <a:ea typeface="Arial"/>
                <a:cs typeface="Arial"/>
                <a:sym typeface="Arial"/>
              </a:rPr>
              <a:t>69 06 83 8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6" name="Shape 1416"/>
        <p:cNvGrpSpPr/>
        <p:nvPr/>
      </p:nvGrpSpPr>
      <p:grpSpPr>
        <a:xfrm>
          <a:off x="0" y="0"/>
          <a:ext cx="0" cy="0"/>
          <a:chOff x="0" y="0"/>
          <a:chExt cx="0" cy="0"/>
        </a:xfrm>
      </p:grpSpPr>
      <p:sp>
        <p:nvSpPr>
          <p:cNvPr id="1417" name="Google Shape;1417;p89"/>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screenshot of a computer&#10;&#10;Description automatically generated" id="1418" name="Google Shape;1418;p89"/>
          <p:cNvPicPr preferRelativeResize="0"/>
          <p:nvPr/>
        </p:nvPicPr>
        <p:blipFill rotWithShape="1">
          <a:blip r:embed="rId3">
            <a:alphaModFix/>
          </a:blip>
          <a:srcRect b="1" l="0" r="818" t="0"/>
          <a:stretch/>
        </p:blipFill>
        <p:spPr>
          <a:xfrm>
            <a:off x="304800" y="182484"/>
            <a:ext cx="11358656" cy="6270076"/>
          </a:xfrm>
          <a:prstGeom prst="rect">
            <a:avLst/>
          </a:prstGeom>
          <a:noFill/>
          <a:ln>
            <a:noFill/>
          </a:ln>
        </p:spPr>
      </p:pic>
      <p:pic>
        <p:nvPicPr>
          <p:cNvPr id="1419" name="Google Shape;1419;p89"/>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1420" name="Google Shape;1420;p89"/>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1421" name="Google Shape;1421;p89"/>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a:t>
            </a:r>
            <a:r>
              <a:rPr lang="en-US" sz="1800">
                <a:solidFill>
                  <a:schemeClr val="lt1"/>
                </a:solidFill>
                <a:latin typeface="Arial"/>
                <a:ea typeface="Arial"/>
                <a:cs typeface="Arial"/>
                <a:sym typeface="Arial"/>
              </a:rPr>
              <a:t>69 06 83 8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9"/>
          <p:cNvSpPr txBox="1"/>
          <p:nvPr>
            <p:ph type="title"/>
          </p:nvPr>
        </p:nvSpPr>
        <p:spPr>
          <a:xfrm>
            <a:off x="972600" y="844800"/>
            <a:ext cx="10251600" cy="71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81738"/>
              <a:buNone/>
            </a:pPr>
            <a:r>
              <a:rPr lang="en-US"/>
              <a:t>The spectrum of discussion types</a:t>
            </a:r>
            <a:endParaRPr/>
          </a:p>
        </p:txBody>
      </p:sp>
      <p:sp>
        <p:nvSpPr>
          <p:cNvPr id="701" name="Google Shape;701;p9"/>
          <p:cNvSpPr/>
          <p:nvPr/>
        </p:nvSpPr>
        <p:spPr>
          <a:xfrm>
            <a:off x="689200" y="5786633"/>
            <a:ext cx="10665600" cy="2240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2" name="Google Shape;702;p9"/>
          <p:cNvSpPr txBox="1"/>
          <p:nvPr/>
        </p:nvSpPr>
        <p:spPr>
          <a:xfrm>
            <a:off x="135567" y="5920267"/>
            <a:ext cx="2994000" cy="820825"/>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867"/>
              <a:buFont typeface="Arial"/>
              <a:buNone/>
            </a:pPr>
            <a:r>
              <a:rPr b="0" i="0" lang="en-US" sz="1867" u="none" cap="none" strike="noStrike">
                <a:solidFill>
                  <a:srgbClr val="000000"/>
                </a:solidFill>
                <a:latin typeface="Lato"/>
                <a:ea typeface="Lato"/>
                <a:cs typeface="Lato"/>
                <a:sym typeface="Lato"/>
              </a:rPr>
              <a:t>Pure linear/ dialogue based</a:t>
            </a:r>
            <a:endParaRPr b="0" i="0" sz="1867" u="none" cap="none" strike="noStrike">
              <a:solidFill>
                <a:srgbClr val="000000"/>
              </a:solidFill>
              <a:latin typeface="Lato"/>
              <a:ea typeface="Lato"/>
              <a:cs typeface="Lato"/>
              <a:sym typeface="Lato"/>
            </a:endParaRPr>
          </a:p>
        </p:txBody>
      </p:sp>
      <p:sp>
        <p:nvSpPr>
          <p:cNvPr id="703" name="Google Shape;703;p9"/>
          <p:cNvSpPr txBox="1"/>
          <p:nvPr/>
        </p:nvSpPr>
        <p:spPr>
          <a:xfrm>
            <a:off x="9038367" y="6010634"/>
            <a:ext cx="2994000"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867"/>
              <a:buFont typeface="Arial"/>
              <a:buNone/>
            </a:pPr>
            <a:r>
              <a:rPr b="0" i="0" lang="en-US" sz="1867" u="none" cap="none" strike="noStrike">
                <a:solidFill>
                  <a:srgbClr val="000000"/>
                </a:solidFill>
                <a:latin typeface="Lato"/>
                <a:ea typeface="Lato"/>
                <a:cs typeface="Lato"/>
                <a:sym typeface="Lato"/>
              </a:rPr>
              <a:t>Pure argumentative</a:t>
            </a:r>
            <a:endParaRPr b="0" i="0" sz="1867" u="none" cap="none" strike="noStrike">
              <a:solidFill>
                <a:srgbClr val="000000"/>
              </a:solidFill>
              <a:latin typeface="Lato"/>
              <a:ea typeface="Lato"/>
              <a:cs typeface="Lato"/>
              <a:sym typeface="Lato"/>
            </a:endParaRPr>
          </a:p>
        </p:txBody>
      </p:sp>
      <p:pic>
        <p:nvPicPr>
          <p:cNvPr id="704" name="Google Shape;704;p9"/>
          <p:cNvPicPr preferRelativeResize="0"/>
          <p:nvPr/>
        </p:nvPicPr>
        <p:blipFill rotWithShape="1">
          <a:blip r:embed="rId3">
            <a:alphaModFix/>
          </a:blip>
          <a:srcRect b="0" l="0" r="0" t="0"/>
          <a:stretch/>
        </p:blipFill>
        <p:spPr>
          <a:xfrm>
            <a:off x="135567" y="1785167"/>
            <a:ext cx="3129700" cy="2630083"/>
          </a:xfrm>
          <a:prstGeom prst="rect">
            <a:avLst/>
          </a:prstGeom>
          <a:noFill/>
          <a:ln>
            <a:noFill/>
          </a:ln>
        </p:spPr>
      </p:pic>
      <p:cxnSp>
        <p:nvCxnSpPr>
          <p:cNvPr id="705" name="Google Shape;705;p9"/>
          <p:cNvCxnSpPr>
            <a:stCxn id="706" idx="2"/>
            <a:endCxn id="704" idx="2"/>
          </p:cNvCxnSpPr>
          <p:nvPr/>
        </p:nvCxnSpPr>
        <p:spPr>
          <a:xfrm rot="10800000">
            <a:off x="1700418" y="4415267"/>
            <a:ext cx="1694700" cy="1638600"/>
          </a:xfrm>
          <a:prstGeom prst="straightConnector1">
            <a:avLst/>
          </a:prstGeom>
          <a:noFill/>
          <a:ln cap="flat" cmpd="sng" w="9525">
            <a:solidFill>
              <a:schemeClr val="dk2"/>
            </a:solidFill>
            <a:prstDash val="solid"/>
            <a:round/>
            <a:headEnd len="sm" w="sm" type="none"/>
            <a:tailEnd len="sm" w="sm" type="none"/>
          </a:ln>
        </p:spPr>
      </p:cxnSp>
      <p:sp>
        <p:nvSpPr>
          <p:cNvPr id="707" name="Google Shape;707;p9"/>
          <p:cNvSpPr txBox="1"/>
          <p:nvPr/>
        </p:nvSpPr>
        <p:spPr>
          <a:xfrm>
            <a:off x="3156400" y="5281251"/>
            <a:ext cx="6507600" cy="410393"/>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Lato"/>
                <a:ea typeface="Lato"/>
                <a:cs typeface="Lato"/>
                <a:sym typeface="Lato"/>
              </a:rPr>
              <a:t>Forums </a:t>
            </a:r>
            <a:r>
              <a:rPr b="1" i="0" lang="en-US" sz="1067" u="none" cap="none" strike="noStrike">
                <a:solidFill>
                  <a:srgbClr val="000000"/>
                </a:solidFill>
                <a:latin typeface="Lato"/>
                <a:ea typeface="Lato"/>
                <a:cs typeface="Lato"/>
                <a:sym typeface="Lato"/>
              </a:rPr>
              <a:t>with</a:t>
            </a:r>
            <a:r>
              <a:rPr b="0" i="0" lang="en-US" sz="1067" u="none" cap="none" strike="noStrike">
                <a:solidFill>
                  <a:srgbClr val="000000"/>
                </a:solidFill>
                <a:latin typeface="Lato"/>
                <a:ea typeface="Lato"/>
                <a:cs typeface="Lato"/>
                <a:sym typeface="Lato"/>
              </a:rPr>
              <a:t> or </a:t>
            </a:r>
            <a:r>
              <a:rPr b="1" i="0" lang="en-US" sz="1067" u="none" cap="none" strike="noStrike">
                <a:solidFill>
                  <a:srgbClr val="000000"/>
                </a:solidFill>
                <a:latin typeface="Lato"/>
                <a:ea typeface="Lato"/>
                <a:cs typeface="Lato"/>
                <a:sym typeface="Lato"/>
              </a:rPr>
              <a:t>not</a:t>
            </a:r>
            <a:r>
              <a:rPr b="0" i="0" lang="en-US" sz="1067" u="none" cap="none" strike="noStrike">
                <a:solidFill>
                  <a:srgbClr val="000000"/>
                </a:solidFill>
                <a:latin typeface="Lato"/>
                <a:ea typeface="Lato"/>
                <a:cs typeface="Lato"/>
                <a:sym typeface="Lato"/>
              </a:rPr>
              <a:t> reply/ thread/ like</a:t>
            </a:r>
            <a:endParaRPr b="0" i="0" sz="1067" u="none" cap="none" strike="noStrike">
              <a:solidFill>
                <a:srgbClr val="000000"/>
              </a:solidFill>
              <a:latin typeface="Lato"/>
              <a:ea typeface="Lato"/>
              <a:cs typeface="Lato"/>
              <a:sym typeface="Lato"/>
            </a:endParaRPr>
          </a:p>
        </p:txBody>
      </p:sp>
      <p:sp>
        <p:nvSpPr>
          <p:cNvPr id="706" name="Google Shape;706;p9"/>
          <p:cNvSpPr/>
          <p:nvPr/>
        </p:nvSpPr>
        <p:spPr>
          <a:xfrm>
            <a:off x="3208701" y="5829867"/>
            <a:ext cx="372833" cy="224000"/>
          </a:xfrm>
          <a:prstGeom prst="flowChartDecision">
            <a:avLst/>
          </a:prstGeom>
          <a:solidFill>
            <a:schemeClr val="accent3"/>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8" name="Google Shape;708;p9"/>
          <p:cNvSpPr/>
          <p:nvPr/>
        </p:nvSpPr>
        <p:spPr>
          <a:xfrm>
            <a:off x="3829934" y="5829867"/>
            <a:ext cx="372833" cy="224000"/>
          </a:xfrm>
          <a:prstGeom prst="flowChartDecision">
            <a:avLst/>
          </a:prstGeom>
          <a:solidFill>
            <a:schemeClr val="accent3"/>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709" name="Google Shape;709;p9"/>
          <p:cNvPicPr preferRelativeResize="0"/>
          <p:nvPr/>
        </p:nvPicPr>
        <p:blipFill rotWithShape="1">
          <a:blip r:embed="rId4">
            <a:alphaModFix/>
          </a:blip>
          <a:srcRect b="0" l="0" r="0" t="0"/>
          <a:stretch/>
        </p:blipFill>
        <p:spPr>
          <a:xfrm>
            <a:off x="2479883" y="1558384"/>
            <a:ext cx="2460099" cy="2475233"/>
          </a:xfrm>
          <a:prstGeom prst="rect">
            <a:avLst/>
          </a:prstGeom>
          <a:noFill/>
          <a:ln>
            <a:noFill/>
          </a:ln>
        </p:spPr>
      </p:pic>
      <p:sp>
        <p:nvSpPr>
          <p:cNvPr id="710" name="Google Shape;710;p9"/>
          <p:cNvSpPr/>
          <p:nvPr/>
        </p:nvSpPr>
        <p:spPr>
          <a:xfrm>
            <a:off x="4451168" y="5786633"/>
            <a:ext cx="372833" cy="224000"/>
          </a:xfrm>
          <a:prstGeom prst="flowChartDecision">
            <a:avLst/>
          </a:prstGeom>
          <a:solidFill>
            <a:schemeClr val="accent3"/>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711" name="Google Shape;711;p9"/>
          <p:cNvPicPr preferRelativeResize="0"/>
          <p:nvPr/>
        </p:nvPicPr>
        <p:blipFill rotWithShape="1">
          <a:blip r:embed="rId5">
            <a:alphaModFix/>
          </a:blip>
          <a:srcRect b="0" l="0" r="0" t="0"/>
          <a:stretch/>
        </p:blipFill>
        <p:spPr>
          <a:xfrm>
            <a:off x="3877933" y="1665533"/>
            <a:ext cx="3432000" cy="2368067"/>
          </a:xfrm>
          <a:prstGeom prst="rect">
            <a:avLst/>
          </a:prstGeom>
          <a:noFill/>
          <a:ln>
            <a:noFill/>
          </a:ln>
        </p:spPr>
      </p:pic>
      <p:pic>
        <p:nvPicPr>
          <p:cNvPr id="712" name="Google Shape;712;p9"/>
          <p:cNvPicPr preferRelativeResize="0"/>
          <p:nvPr/>
        </p:nvPicPr>
        <p:blipFill rotWithShape="1">
          <a:blip r:embed="rId6">
            <a:alphaModFix/>
          </a:blip>
          <a:srcRect b="0" l="0" r="0" t="0"/>
          <a:stretch/>
        </p:blipFill>
        <p:spPr>
          <a:xfrm>
            <a:off x="8371967" y="3843667"/>
            <a:ext cx="4114232" cy="1580733"/>
          </a:xfrm>
          <a:prstGeom prst="rect">
            <a:avLst/>
          </a:prstGeom>
          <a:noFill/>
          <a:ln>
            <a:noFill/>
          </a:ln>
        </p:spPr>
      </p:pic>
      <p:sp>
        <p:nvSpPr>
          <p:cNvPr id="713" name="Google Shape;713;p9"/>
          <p:cNvSpPr/>
          <p:nvPr/>
        </p:nvSpPr>
        <p:spPr>
          <a:xfrm>
            <a:off x="9716301" y="5786633"/>
            <a:ext cx="372833" cy="224000"/>
          </a:xfrm>
          <a:prstGeom prst="flowChartDecision">
            <a:avLst/>
          </a:prstGeom>
          <a:solidFill>
            <a:schemeClr val="accent3"/>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cxnSp>
        <p:nvCxnSpPr>
          <p:cNvPr id="714" name="Google Shape;714;p9"/>
          <p:cNvCxnSpPr>
            <a:stCxn id="708" idx="0"/>
            <a:endCxn id="709" idx="2"/>
          </p:cNvCxnSpPr>
          <p:nvPr/>
        </p:nvCxnSpPr>
        <p:spPr>
          <a:xfrm rot="10800000">
            <a:off x="3710050" y="4033767"/>
            <a:ext cx="306300" cy="1796100"/>
          </a:xfrm>
          <a:prstGeom prst="straightConnector1">
            <a:avLst/>
          </a:prstGeom>
          <a:noFill/>
          <a:ln cap="flat" cmpd="sng" w="9525">
            <a:solidFill>
              <a:schemeClr val="dk2"/>
            </a:solidFill>
            <a:prstDash val="solid"/>
            <a:round/>
            <a:headEnd len="sm" w="sm" type="none"/>
            <a:tailEnd len="sm" w="sm" type="none"/>
          </a:ln>
        </p:spPr>
      </p:cxnSp>
      <p:cxnSp>
        <p:nvCxnSpPr>
          <p:cNvPr id="715" name="Google Shape;715;p9"/>
          <p:cNvCxnSpPr>
            <a:stCxn id="710" idx="0"/>
            <a:endCxn id="711" idx="2"/>
          </p:cNvCxnSpPr>
          <p:nvPr/>
        </p:nvCxnSpPr>
        <p:spPr>
          <a:xfrm flipH="1" rot="10800000">
            <a:off x="4637585" y="4033733"/>
            <a:ext cx="956400" cy="1752900"/>
          </a:xfrm>
          <a:prstGeom prst="straightConnector1">
            <a:avLst/>
          </a:prstGeom>
          <a:noFill/>
          <a:ln cap="flat" cmpd="sng" w="9525">
            <a:solidFill>
              <a:schemeClr val="dk2"/>
            </a:solidFill>
            <a:prstDash val="solid"/>
            <a:round/>
            <a:headEnd len="sm" w="sm" type="none"/>
            <a:tailEnd len="sm" w="sm" type="none"/>
          </a:ln>
        </p:spPr>
      </p:cxnSp>
      <p:cxnSp>
        <p:nvCxnSpPr>
          <p:cNvPr id="716" name="Google Shape;716;p9"/>
          <p:cNvCxnSpPr>
            <a:stCxn id="712" idx="2"/>
            <a:endCxn id="713" idx="1"/>
          </p:cNvCxnSpPr>
          <p:nvPr/>
        </p:nvCxnSpPr>
        <p:spPr>
          <a:xfrm flipH="1">
            <a:off x="9716283" y="5424400"/>
            <a:ext cx="712800" cy="474300"/>
          </a:xfrm>
          <a:prstGeom prst="straightConnector1">
            <a:avLst/>
          </a:prstGeom>
          <a:noFill/>
          <a:ln cap="flat" cmpd="sng" w="9525">
            <a:solidFill>
              <a:schemeClr val="dk2"/>
            </a:solidFill>
            <a:prstDash val="solid"/>
            <a:round/>
            <a:headEnd len="sm" w="sm" type="none"/>
            <a:tailEnd len="sm" w="sm" type="none"/>
          </a:ln>
        </p:spPr>
      </p:cxnSp>
      <p:pic>
        <p:nvPicPr>
          <p:cNvPr id="717" name="Google Shape;717;p9"/>
          <p:cNvPicPr preferRelativeResize="0"/>
          <p:nvPr/>
        </p:nvPicPr>
        <p:blipFill rotWithShape="1">
          <a:blip r:embed="rId7">
            <a:alphaModFix/>
          </a:blip>
          <a:srcRect b="0" l="0" r="0" t="0"/>
          <a:stretch/>
        </p:blipFill>
        <p:spPr>
          <a:xfrm>
            <a:off x="6239985" y="3028100"/>
            <a:ext cx="3111500" cy="2057400"/>
          </a:xfrm>
          <a:prstGeom prst="rect">
            <a:avLst/>
          </a:prstGeom>
          <a:noFill/>
          <a:ln>
            <a:noFill/>
          </a:ln>
        </p:spPr>
      </p:pic>
      <p:sp>
        <p:nvSpPr>
          <p:cNvPr id="718" name="Google Shape;718;p9"/>
          <p:cNvSpPr/>
          <p:nvPr/>
        </p:nvSpPr>
        <p:spPr>
          <a:xfrm>
            <a:off x="7478901" y="5786633"/>
            <a:ext cx="372833" cy="224000"/>
          </a:xfrm>
          <a:prstGeom prst="flowChartDecision">
            <a:avLst/>
          </a:prstGeom>
          <a:solidFill>
            <a:schemeClr val="accent3"/>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cxnSp>
        <p:nvCxnSpPr>
          <p:cNvPr id="719" name="Google Shape;719;p9"/>
          <p:cNvCxnSpPr>
            <a:stCxn id="718" idx="0"/>
            <a:endCxn id="717" idx="2"/>
          </p:cNvCxnSpPr>
          <p:nvPr/>
        </p:nvCxnSpPr>
        <p:spPr>
          <a:xfrm flipH="1" rot="10800000">
            <a:off x="7665318" y="5085533"/>
            <a:ext cx="130500" cy="701100"/>
          </a:xfrm>
          <a:prstGeom prst="straightConnector1">
            <a:avLst/>
          </a:prstGeom>
          <a:noFill/>
          <a:ln cap="flat" cmpd="sng" w="9525">
            <a:solidFill>
              <a:schemeClr val="dk2"/>
            </a:solidFill>
            <a:prstDash val="solid"/>
            <a:round/>
            <a:headEnd len="sm" w="sm" type="none"/>
            <a:tailEnd len="sm" w="sm" type="none"/>
          </a:ln>
        </p:spPr>
      </p:cxnSp>
      <p:sp>
        <p:nvSpPr>
          <p:cNvPr id="720" name="Google Shape;720;p9"/>
          <p:cNvSpPr txBox="1"/>
          <p:nvPr/>
        </p:nvSpPr>
        <p:spPr>
          <a:xfrm>
            <a:off x="7795733" y="5332667"/>
            <a:ext cx="4835600" cy="43084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Lato"/>
                <a:ea typeface="Lato"/>
                <a:cs typeface="Lato"/>
                <a:sym typeface="Lato"/>
              </a:rPr>
              <a:t>Multi-level argument</a:t>
            </a:r>
            <a:endParaRPr b="0" i="0" sz="1200" u="none" cap="none" strike="noStrike">
              <a:solidFill>
                <a:srgbClr val="000000"/>
              </a:solidFill>
              <a:latin typeface="Lato"/>
              <a:ea typeface="Lato"/>
              <a:cs typeface="Lato"/>
              <a:sym typeface="Lato"/>
            </a:endParaRPr>
          </a:p>
        </p:txBody>
      </p:sp>
      <p:pic>
        <p:nvPicPr>
          <p:cNvPr id="721" name="Google Shape;721;p9"/>
          <p:cNvPicPr preferRelativeResize="0"/>
          <p:nvPr/>
        </p:nvPicPr>
        <p:blipFill rotWithShape="1">
          <a:blip r:embed="rId8">
            <a:alphaModFix/>
          </a:blip>
          <a:srcRect b="0" l="0" r="0" t="0"/>
          <a:stretch/>
        </p:blipFill>
        <p:spPr>
          <a:xfrm>
            <a:off x="8010514" y="1030333"/>
            <a:ext cx="3495285" cy="2630067"/>
          </a:xfrm>
          <a:prstGeom prst="rect">
            <a:avLst/>
          </a:prstGeom>
          <a:noFill/>
          <a:ln>
            <a:noFill/>
          </a:ln>
        </p:spPr>
      </p:pic>
      <p:sp>
        <p:nvSpPr>
          <p:cNvPr id="722" name="Google Shape;722;p9"/>
          <p:cNvSpPr/>
          <p:nvPr/>
        </p:nvSpPr>
        <p:spPr>
          <a:xfrm>
            <a:off x="7083718" y="5786633"/>
            <a:ext cx="372833" cy="224000"/>
          </a:xfrm>
          <a:prstGeom prst="flowChartDecision">
            <a:avLst/>
          </a:prstGeom>
          <a:solidFill>
            <a:schemeClr val="accent3"/>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cxnSp>
        <p:nvCxnSpPr>
          <p:cNvPr id="723" name="Google Shape;723;p9"/>
          <p:cNvCxnSpPr>
            <a:stCxn id="722" idx="0"/>
            <a:endCxn id="721" idx="2"/>
          </p:cNvCxnSpPr>
          <p:nvPr/>
        </p:nvCxnSpPr>
        <p:spPr>
          <a:xfrm flipH="1" rot="10800000">
            <a:off x="7270135" y="3660533"/>
            <a:ext cx="2487900" cy="2126100"/>
          </a:xfrm>
          <a:prstGeom prst="straightConnector1">
            <a:avLst/>
          </a:prstGeom>
          <a:noFill/>
          <a:ln cap="flat" cmpd="sng" w="9525">
            <a:solidFill>
              <a:schemeClr val="dk2"/>
            </a:solidFill>
            <a:prstDash val="solid"/>
            <a:round/>
            <a:headEnd len="sm" w="sm" type="none"/>
            <a:tailEnd len="sm" w="sm" type="none"/>
          </a:ln>
        </p:spPr>
      </p:cxnSp>
      <p:sp>
        <p:nvSpPr>
          <p:cNvPr id="724" name="Google Shape;724;p9"/>
          <p:cNvSpPr txBox="1"/>
          <p:nvPr/>
        </p:nvSpPr>
        <p:spPr>
          <a:xfrm>
            <a:off x="6677133" y="5920268"/>
            <a:ext cx="632800" cy="389746"/>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933"/>
              <a:buFont typeface="Arial"/>
              <a:buNone/>
            </a:pPr>
            <a:r>
              <a:rPr b="1" i="0" lang="en-US" sz="933" u="none" cap="none" strike="noStrike">
                <a:solidFill>
                  <a:srgbClr val="000000"/>
                </a:solidFill>
                <a:latin typeface="Lato"/>
                <a:ea typeface="Lato"/>
                <a:cs typeface="Lato"/>
                <a:sym typeface="Lato"/>
              </a:rPr>
              <a:t>Kialo</a:t>
            </a:r>
            <a:endParaRPr b="1" i="0" sz="933" u="none" cap="none" strike="noStrike">
              <a:solidFill>
                <a:srgbClr val="000000"/>
              </a:solidFill>
              <a:latin typeface="Lato"/>
              <a:ea typeface="Lato"/>
              <a:cs typeface="Lato"/>
              <a:sym typeface="Lato"/>
            </a:endParaRPr>
          </a:p>
        </p:txBody>
      </p:sp>
      <p:sp>
        <p:nvSpPr>
          <p:cNvPr id="725" name="Google Shape;725;p9"/>
          <p:cNvSpPr txBox="1"/>
          <p:nvPr/>
        </p:nvSpPr>
        <p:spPr>
          <a:xfrm>
            <a:off x="7456567" y="5920268"/>
            <a:ext cx="1209200" cy="389746"/>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933"/>
              <a:buFont typeface="Arial"/>
              <a:buNone/>
            </a:pPr>
            <a:r>
              <a:rPr b="1" i="0" lang="en-US" sz="933" u="none" cap="none" strike="noStrike">
                <a:solidFill>
                  <a:srgbClr val="000000"/>
                </a:solidFill>
                <a:latin typeface="Lato"/>
                <a:ea typeface="Lato"/>
                <a:cs typeface="Lato"/>
                <a:sym typeface="Lato"/>
              </a:rPr>
              <a:t>Consider.it</a:t>
            </a:r>
            <a:endParaRPr b="1" i="0" sz="933" u="none" cap="none" strike="noStrike">
              <a:solidFill>
                <a:srgbClr val="000000"/>
              </a:solidFill>
              <a:latin typeface="Lato"/>
              <a:ea typeface="Lato"/>
              <a:cs typeface="Lato"/>
              <a:sym typeface="Lato"/>
            </a:endParaRPr>
          </a:p>
        </p:txBody>
      </p:sp>
      <p:sp>
        <p:nvSpPr>
          <p:cNvPr id="726" name="Google Shape;726;p9"/>
          <p:cNvSpPr txBox="1"/>
          <p:nvPr/>
        </p:nvSpPr>
        <p:spPr>
          <a:xfrm>
            <a:off x="9930767" y="5920267"/>
            <a:ext cx="1209200" cy="389746"/>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933"/>
              <a:buFont typeface="Arial"/>
              <a:buNone/>
            </a:pPr>
            <a:r>
              <a:rPr b="1" i="0" lang="en-US" sz="933" u="none" cap="none" strike="noStrike">
                <a:solidFill>
                  <a:srgbClr val="000000"/>
                </a:solidFill>
                <a:latin typeface="Lato"/>
                <a:ea typeface="Lato"/>
                <a:cs typeface="Lato"/>
                <a:sym typeface="Lato"/>
              </a:rPr>
              <a:t>Deliberatorium</a:t>
            </a:r>
            <a:endParaRPr b="1" i="0" sz="933" u="none" cap="none" strike="noStrike">
              <a:solidFill>
                <a:srgbClr val="000000"/>
              </a:solidFill>
              <a:latin typeface="Lato"/>
              <a:ea typeface="Lato"/>
              <a:cs typeface="Lato"/>
              <a:sym typeface="Lato"/>
            </a:endParaRPr>
          </a:p>
        </p:txBody>
      </p:sp>
      <p:sp>
        <p:nvSpPr>
          <p:cNvPr id="727" name="Google Shape;727;p9"/>
          <p:cNvSpPr txBox="1"/>
          <p:nvPr/>
        </p:nvSpPr>
        <p:spPr>
          <a:xfrm>
            <a:off x="4432733" y="6010634"/>
            <a:ext cx="1393200" cy="389746"/>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933"/>
              <a:buFont typeface="Arial"/>
              <a:buNone/>
            </a:pPr>
            <a:r>
              <a:rPr b="1" i="0" lang="en-US" sz="933" u="none" cap="none" strike="noStrike">
                <a:solidFill>
                  <a:srgbClr val="000000"/>
                </a:solidFill>
                <a:latin typeface="Lato"/>
                <a:ea typeface="Lato"/>
                <a:cs typeface="Lato"/>
                <a:sym typeface="Lato"/>
              </a:rPr>
              <a:t>Slack threads</a:t>
            </a:r>
            <a:endParaRPr b="1" i="0" sz="933" u="none" cap="none" strike="noStrike">
              <a:solidFill>
                <a:srgbClr val="000000"/>
              </a:solidFill>
              <a:latin typeface="Lato"/>
              <a:ea typeface="Lato"/>
              <a:cs typeface="Lato"/>
              <a:sym typeface="Lato"/>
            </a:endParaRPr>
          </a:p>
        </p:txBody>
      </p:sp>
      <p:sp>
        <p:nvSpPr>
          <p:cNvPr id="728" name="Google Shape;728;p9"/>
          <p:cNvSpPr txBox="1"/>
          <p:nvPr/>
        </p:nvSpPr>
        <p:spPr>
          <a:xfrm>
            <a:off x="2663100" y="6010634"/>
            <a:ext cx="1393200" cy="389746"/>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933"/>
              <a:buFont typeface="Arial"/>
              <a:buNone/>
            </a:pPr>
            <a:r>
              <a:rPr b="1" i="0" lang="en-US" sz="933" u="none" cap="none" strike="noStrike">
                <a:solidFill>
                  <a:srgbClr val="000000"/>
                </a:solidFill>
                <a:latin typeface="Lato"/>
                <a:ea typeface="Lato"/>
                <a:cs typeface="Lato"/>
                <a:sym typeface="Lato"/>
              </a:rPr>
              <a:t>phpBB forum</a:t>
            </a:r>
            <a:endParaRPr b="1" i="0" sz="933" u="none" cap="none" strike="noStrike">
              <a:solidFill>
                <a:srgbClr val="000000"/>
              </a:solidFill>
              <a:latin typeface="Lato"/>
              <a:ea typeface="Lato"/>
              <a:cs typeface="Lato"/>
              <a:sym typeface="Lato"/>
            </a:endParaRPr>
          </a:p>
        </p:txBody>
      </p:sp>
      <p:sp>
        <p:nvSpPr>
          <p:cNvPr id="729" name="Google Shape;729;p9"/>
          <p:cNvSpPr txBox="1"/>
          <p:nvPr/>
        </p:nvSpPr>
        <p:spPr>
          <a:xfrm>
            <a:off x="3829933" y="6010634"/>
            <a:ext cx="1393200" cy="389746"/>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933"/>
              <a:buFont typeface="Arial"/>
              <a:buNone/>
            </a:pPr>
            <a:r>
              <a:rPr b="1" i="0" lang="en-US" sz="933" u="none" cap="none" strike="noStrike">
                <a:solidFill>
                  <a:srgbClr val="000000"/>
                </a:solidFill>
                <a:latin typeface="Lato"/>
                <a:ea typeface="Lato"/>
                <a:cs typeface="Lato"/>
                <a:sym typeface="Lato"/>
              </a:rPr>
              <a:t>Reddit</a:t>
            </a:r>
            <a:endParaRPr b="1" i="0" sz="933" u="none" cap="none" strike="noStrike">
              <a:solidFill>
                <a:srgbClr val="000000"/>
              </a:solidFill>
              <a:latin typeface="Lato"/>
              <a:ea typeface="Lato"/>
              <a:cs typeface="Lato"/>
              <a:sym typeface="Lato"/>
            </a:endParaRPr>
          </a:p>
        </p:txBody>
      </p:sp>
      <p:sp>
        <p:nvSpPr>
          <p:cNvPr id="730" name="Google Shape;730;p9"/>
          <p:cNvSpPr txBox="1"/>
          <p:nvPr/>
        </p:nvSpPr>
        <p:spPr>
          <a:xfrm>
            <a:off x="784867" y="5342867"/>
            <a:ext cx="1781600" cy="410393"/>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Lato"/>
                <a:ea typeface="Lato"/>
                <a:cs typeface="Lato"/>
                <a:sym typeface="Lato"/>
              </a:rPr>
              <a:t>Media comment section</a:t>
            </a:r>
            <a:endParaRPr b="0" i="0" sz="1067" u="none" cap="none" strike="noStrike">
              <a:solidFill>
                <a:srgbClr val="000000"/>
              </a:solidFill>
              <a:latin typeface="Lato"/>
              <a:ea typeface="Lato"/>
              <a:cs typeface="Lato"/>
              <a:sym typeface="Lato"/>
            </a:endParaRPr>
          </a:p>
        </p:txBody>
      </p:sp>
      <p:pic>
        <p:nvPicPr>
          <p:cNvPr id="731" name="Google Shape;731;p9"/>
          <p:cNvPicPr preferRelativeResize="0"/>
          <p:nvPr/>
        </p:nvPicPr>
        <p:blipFill rotWithShape="1">
          <a:blip r:embed="rId9">
            <a:alphaModFix/>
          </a:blip>
          <a:srcRect b="10785" l="6949" r="26071" t="85789"/>
          <a:stretch/>
        </p:blipFill>
        <p:spPr>
          <a:xfrm>
            <a:off x="0" y="0"/>
            <a:ext cx="12192000" cy="385893"/>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6" name="Shape 1426"/>
        <p:cNvGrpSpPr/>
        <p:nvPr/>
      </p:nvGrpSpPr>
      <p:grpSpPr>
        <a:xfrm>
          <a:off x="0" y="0"/>
          <a:ext cx="0" cy="0"/>
          <a:chOff x="0" y="0"/>
          <a:chExt cx="0" cy="0"/>
        </a:xfrm>
      </p:grpSpPr>
      <p:sp>
        <p:nvSpPr>
          <p:cNvPr id="1427" name="Google Shape;1427;p90"/>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screenshot of a graph&#10;&#10;Description automatically generated" id="1428" name="Google Shape;1428;p90"/>
          <p:cNvPicPr preferRelativeResize="0"/>
          <p:nvPr/>
        </p:nvPicPr>
        <p:blipFill rotWithShape="1">
          <a:blip r:embed="rId3">
            <a:alphaModFix/>
          </a:blip>
          <a:srcRect b="2649" l="0" r="1" t="0"/>
          <a:stretch/>
        </p:blipFill>
        <p:spPr>
          <a:xfrm>
            <a:off x="672351" y="364743"/>
            <a:ext cx="11092961" cy="6128513"/>
          </a:xfrm>
          <a:custGeom>
            <a:rect b="b" l="l" r="r" t="t"/>
            <a:pathLst>
              <a:path extrusionOk="0" h="6534092" w="1182708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a:noFill/>
          <a:ln>
            <a:noFill/>
          </a:ln>
        </p:spPr>
      </p:pic>
      <p:pic>
        <p:nvPicPr>
          <p:cNvPr id="1429" name="Google Shape;1429;p90"/>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1430" name="Google Shape;1430;p90"/>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1431" name="Google Shape;1431;p90"/>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a:t>
            </a:r>
            <a:r>
              <a:rPr lang="en-US" sz="1800">
                <a:solidFill>
                  <a:schemeClr val="lt1"/>
                </a:solidFill>
                <a:latin typeface="Arial"/>
                <a:ea typeface="Arial"/>
                <a:cs typeface="Arial"/>
                <a:sym typeface="Arial"/>
              </a:rPr>
              <a:t>69 06 83 8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pic>
        <p:nvPicPr>
          <p:cNvPr id="1436" name="Google Shape;1436;p91"/>
          <p:cNvPicPr preferRelativeResize="0"/>
          <p:nvPr/>
        </p:nvPicPr>
        <p:blipFill rotWithShape="1">
          <a:blip r:embed="rId3">
            <a:alphaModFix/>
          </a:blip>
          <a:srcRect b="0" l="0" r="0" t="0"/>
          <a:stretch/>
        </p:blipFill>
        <p:spPr>
          <a:xfrm>
            <a:off x="648027" y="207951"/>
            <a:ext cx="10307355" cy="6442097"/>
          </a:xfrm>
          <a:prstGeom prst="rect">
            <a:avLst/>
          </a:prstGeom>
          <a:noFill/>
          <a:ln>
            <a:noFill/>
          </a:ln>
        </p:spPr>
      </p:pic>
      <p:pic>
        <p:nvPicPr>
          <p:cNvPr id="1437" name="Google Shape;1437;p91"/>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1438" name="Google Shape;1438;p91"/>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1439" name="Google Shape;1439;p91"/>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a:t>
            </a:r>
            <a:r>
              <a:rPr lang="en-US" sz="1800">
                <a:solidFill>
                  <a:schemeClr val="lt1"/>
                </a:solidFill>
                <a:latin typeface="Arial"/>
                <a:ea typeface="Arial"/>
                <a:cs typeface="Arial"/>
                <a:sym typeface="Arial"/>
              </a:rPr>
              <a:t>69 06 83 8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3" name="Shape 1443"/>
        <p:cNvGrpSpPr/>
        <p:nvPr/>
      </p:nvGrpSpPr>
      <p:grpSpPr>
        <a:xfrm>
          <a:off x="0" y="0"/>
          <a:ext cx="0" cy="0"/>
          <a:chOff x="0" y="0"/>
          <a:chExt cx="0" cy="0"/>
        </a:xfrm>
      </p:grpSpPr>
      <p:pic>
        <p:nvPicPr>
          <p:cNvPr id="1444" name="Google Shape;1444;p92"/>
          <p:cNvPicPr preferRelativeResize="0"/>
          <p:nvPr/>
        </p:nvPicPr>
        <p:blipFill rotWithShape="1">
          <a:blip r:embed="rId3">
            <a:alphaModFix/>
          </a:blip>
          <a:srcRect b="0" l="0" r="0" t="0"/>
          <a:stretch/>
        </p:blipFill>
        <p:spPr>
          <a:xfrm>
            <a:off x="729343" y="271462"/>
            <a:ext cx="10104120" cy="6315075"/>
          </a:xfrm>
          <a:prstGeom prst="rect">
            <a:avLst/>
          </a:prstGeom>
          <a:noFill/>
          <a:ln>
            <a:noFill/>
          </a:ln>
        </p:spPr>
      </p:pic>
      <p:pic>
        <p:nvPicPr>
          <p:cNvPr id="1445" name="Google Shape;1445;p92"/>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1446" name="Google Shape;1446;p92"/>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1447" name="Google Shape;1447;p92"/>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a:t>
            </a:r>
            <a:r>
              <a:rPr lang="en-US" sz="1800">
                <a:solidFill>
                  <a:schemeClr val="lt1"/>
                </a:solidFill>
                <a:latin typeface="Arial"/>
                <a:ea typeface="Arial"/>
                <a:cs typeface="Arial"/>
                <a:sym typeface="Arial"/>
              </a:rPr>
              <a:t>69 06 83 8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sp>
        <p:nvSpPr>
          <p:cNvPr id="1452" name="Google Shape;1452;p9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Twentieth Century"/>
              <a:buNone/>
            </a:pPr>
            <a:r>
              <a:rPr lang="en-US" sz="5400">
                <a:highlight>
                  <a:srgbClr val="C0C0C0"/>
                </a:highlight>
                <a:latin typeface="Twentieth Century"/>
                <a:ea typeface="Twentieth Century"/>
                <a:cs typeface="Twentieth Century"/>
                <a:sym typeface="Twentieth Century"/>
              </a:rPr>
              <a:t>Clustering</a:t>
            </a:r>
            <a:endParaRPr>
              <a:highlight>
                <a:srgbClr val="C0C0C0"/>
              </a:highlight>
              <a:latin typeface="Twentieth Century"/>
              <a:ea typeface="Twentieth Century"/>
              <a:cs typeface="Twentieth Century"/>
              <a:sym typeface="Twentieth Century"/>
            </a:endParaRPr>
          </a:p>
        </p:txBody>
      </p:sp>
      <p:sp>
        <p:nvSpPr>
          <p:cNvPr id="1453" name="Google Shape;1453;p93"/>
          <p:cNvSpPr txBox="1"/>
          <p:nvPr>
            <p:ph idx="2" type="body"/>
          </p:nvPr>
        </p:nvSpPr>
        <p:spPr>
          <a:xfrm>
            <a:off x="839788" y="2306648"/>
            <a:ext cx="3108634" cy="3811588"/>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2000"/>
              <a:buFont typeface="Arial"/>
              <a:buChar char="•"/>
            </a:pPr>
            <a:r>
              <a:rPr lang="en-US" sz="2000">
                <a:latin typeface="Twentieth Century"/>
                <a:ea typeface="Twentieth Century"/>
                <a:cs typeface="Twentieth Century"/>
                <a:sym typeface="Twentieth Century"/>
              </a:rPr>
              <a:t>A clustering algorithm (K-Medoids) discovers thematic text clusters.</a:t>
            </a:r>
            <a:endParaRPr/>
          </a:p>
          <a:p>
            <a:pPr indent="-457200" lvl="0" marL="457200" rtl="0" algn="l">
              <a:lnSpc>
                <a:spcPct val="90000"/>
              </a:lnSpc>
              <a:spcBef>
                <a:spcPts val="1000"/>
              </a:spcBef>
              <a:spcAft>
                <a:spcPts val="0"/>
              </a:spcAft>
              <a:buClr>
                <a:schemeClr val="dk1"/>
              </a:buClr>
              <a:buSzPts val="2000"/>
              <a:buFont typeface="Arial"/>
              <a:buChar char="•"/>
            </a:pPr>
            <a:r>
              <a:rPr lang="en-US" sz="2000">
                <a:latin typeface="Twentieth Century"/>
                <a:ea typeface="Twentieth Century"/>
                <a:cs typeface="Twentieth Century"/>
                <a:sym typeface="Twentieth Century"/>
              </a:rPr>
              <a:t>Dimensionality reduction (e.g. UMAP, T-SNE).</a:t>
            </a:r>
            <a:endParaRPr/>
          </a:p>
          <a:p>
            <a:pPr indent="-457200" lvl="0" marL="457200" rtl="0" algn="l">
              <a:lnSpc>
                <a:spcPct val="90000"/>
              </a:lnSpc>
              <a:spcBef>
                <a:spcPts val="1000"/>
              </a:spcBef>
              <a:spcAft>
                <a:spcPts val="0"/>
              </a:spcAft>
              <a:buClr>
                <a:schemeClr val="dk1"/>
              </a:buClr>
              <a:buSzPts val="2000"/>
              <a:buFont typeface="Arial"/>
              <a:buChar char="•"/>
            </a:pPr>
            <a:r>
              <a:rPr lang="en-US" sz="2000">
                <a:latin typeface="Twentieth Century"/>
                <a:ea typeface="Twentieth Century"/>
                <a:cs typeface="Twentieth Century"/>
                <a:sym typeface="Twentieth Century"/>
              </a:rPr>
              <a:t>Another algorithm (LLM-based) clusters items upon their content.</a:t>
            </a:r>
            <a:endParaRPr sz="2000">
              <a:latin typeface="Twentieth Century"/>
              <a:ea typeface="Twentieth Century"/>
              <a:cs typeface="Twentieth Century"/>
              <a:sym typeface="Twentieth Century"/>
            </a:endParaRPr>
          </a:p>
          <a:p>
            <a:pPr indent="-330200" lvl="0" marL="457200" rtl="0" algn="l">
              <a:lnSpc>
                <a:spcPct val="90000"/>
              </a:lnSpc>
              <a:spcBef>
                <a:spcPts val="1000"/>
              </a:spcBef>
              <a:spcAft>
                <a:spcPts val="0"/>
              </a:spcAft>
              <a:buClr>
                <a:schemeClr val="dk1"/>
              </a:buClr>
              <a:buSzPts val="2000"/>
              <a:buFont typeface="Arial"/>
              <a:buNone/>
            </a:pPr>
            <a:r>
              <a:t/>
            </a:r>
            <a:endParaRPr sz="2000">
              <a:latin typeface="Twentieth Century"/>
              <a:ea typeface="Twentieth Century"/>
              <a:cs typeface="Twentieth Century"/>
              <a:sym typeface="Twentieth Century"/>
            </a:endParaRPr>
          </a:p>
        </p:txBody>
      </p:sp>
      <p:sp>
        <p:nvSpPr>
          <p:cNvPr id="1454" name="Google Shape;1454;p93"/>
          <p:cNvSpPr txBox="1"/>
          <p:nvPr/>
        </p:nvSpPr>
        <p:spPr>
          <a:xfrm>
            <a:off x="5533722" y="851770"/>
            <a:ext cx="4428884" cy="120563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5400"/>
              <a:buFont typeface="Twentieth Century"/>
              <a:buNone/>
            </a:pPr>
            <a:r>
              <a:rPr b="0" i="0" lang="en-US" sz="5400" u="none" cap="none" strike="noStrike">
                <a:solidFill>
                  <a:srgbClr val="000000"/>
                </a:solidFill>
                <a:highlight>
                  <a:srgbClr val="C0C0C0"/>
                </a:highlight>
                <a:latin typeface="Twentieth Century"/>
                <a:ea typeface="Twentieth Century"/>
                <a:cs typeface="Twentieth Century"/>
                <a:sym typeface="Twentieth Century"/>
              </a:rPr>
              <a:t>Summarization</a:t>
            </a:r>
            <a:endParaRPr b="0" i="0" sz="3200" u="none" cap="none" strike="noStrike">
              <a:solidFill>
                <a:srgbClr val="000000"/>
              </a:solidFill>
              <a:highlight>
                <a:srgbClr val="C0C0C0"/>
              </a:highlight>
              <a:latin typeface="Twentieth Century"/>
              <a:ea typeface="Twentieth Century"/>
              <a:cs typeface="Twentieth Century"/>
              <a:sym typeface="Twentieth Century"/>
            </a:endParaRPr>
          </a:p>
        </p:txBody>
      </p:sp>
      <p:sp>
        <p:nvSpPr>
          <p:cNvPr id="1455" name="Google Shape;1455;p93"/>
          <p:cNvSpPr txBox="1"/>
          <p:nvPr/>
        </p:nvSpPr>
        <p:spPr>
          <a:xfrm>
            <a:off x="5646936" y="2029533"/>
            <a:ext cx="3607925" cy="17237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rgbClr val="000000"/>
              </a:buClr>
              <a:buSzPts val="2000"/>
              <a:buFont typeface="Arial"/>
              <a:buChar char="•"/>
            </a:pPr>
            <a:r>
              <a:rPr b="0" i="0" lang="en-US" sz="2000" u="none" cap="none" strike="noStrike">
                <a:solidFill>
                  <a:srgbClr val="000000"/>
                </a:solidFill>
                <a:latin typeface="Twentieth Century"/>
                <a:ea typeface="Twentieth Century"/>
                <a:cs typeface="Twentieth Century"/>
                <a:sym typeface="Twentieth Century"/>
              </a:rPr>
              <a:t>Extractive approaches</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Twentieth Century"/>
                <a:ea typeface="Twentieth Century"/>
                <a:cs typeface="Twentieth Century"/>
                <a:sym typeface="Twentieth Century"/>
              </a:rPr>
              <a:t>Abstractive approaches</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Twentieth Century"/>
                <a:ea typeface="Twentieth Century"/>
                <a:cs typeface="Twentieth Century"/>
                <a:sym typeface="Twentieth Century"/>
              </a:rPr>
              <a:t>Hybrid approaches</a:t>
            </a:r>
            <a:endParaRPr b="0" i="0" sz="1400" u="none" cap="none" strike="noStrike">
              <a:solidFill>
                <a:srgbClr val="000000"/>
              </a:solidFill>
              <a:latin typeface="Arial"/>
              <a:ea typeface="Arial"/>
              <a:cs typeface="Arial"/>
              <a:sym typeface="Arial"/>
            </a:endParaRPr>
          </a:p>
        </p:txBody>
      </p:sp>
      <p:sp>
        <p:nvSpPr>
          <p:cNvPr id="1456" name="Google Shape;1456;p93"/>
          <p:cNvSpPr txBox="1"/>
          <p:nvPr/>
        </p:nvSpPr>
        <p:spPr>
          <a:xfrm>
            <a:off x="5533722" y="3118884"/>
            <a:ext cx="4725094" cy="16002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5400"/>
              <a:buFont typeface="Twentieth Century"/>
              <a:buNone/>
            </a:pPr>
            <a:r>
              <a:rPr b="0" i="0" lang="en-US" sz="5400" u="none" cap="none" strike="noStrike">
                <a:solidFill>
                  <a:srgbClr val="000000"/>
                </a:solidFill>
                <a:highlight>
                  <a:srgbClr val="C0C0C0"/>
                </a:highlight>
                <a:latin typeface="Twentieth Century"/>
                <a:ea typeface="Twentieth Century"/>
                <a:cs typeface="Twentieth Century"/>
                <a:sym typeface="Twentieth Century"/>
              </a:rPr>
              <a:t>Topic modeling</a:t>
            </a:r>
            <a:endParaRPr b="0" i="0" sz="3200" u="none" cap="none" strike="noStrike">
              <a:solidFill>
                <a:srgbClr val="000000"/>
              </a:solidFill>
              <a:highlight>
                <a:srgbClr val="C0C0C0"/>
              </a:highlight>
              <a:latin typeface="Twentieth Century"/>
              <a:ea typeface="Twentieth Century"/>
              <a:cs typeface="Twentieth Century"/>
              <a:sym typeface="Twentieth Century"/>
            </a:endParaRPr>
          </a:p>
        </p:txBody>
      </p:sp>
      <p:sp>
        <p:nvSpPr>
          <p:cNvPr id="1457" name="Google Shape;1457;p93"/>
          <p:cNvSpPr txBox="1"/>
          <p:nvPr/>
        </p:nvSpPr>
        <p:spPr>
          <a:xfrm>
            <a:off x="5646937" y="4894687"/>
            <a:ext cx="3607925" cy="1223549"/>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90000"/>
              </a:lnSpc>
              <a:spcBef>
                <a:spcPts val="0"/>
              </a:spcBef>
              <a:spcAft>
                <a:spcPts val="0"/>
              </a:spcAft>
              <a:buClr>
                <a:srgbClr val="000000"/>
              </a:buClr>
              <a:buSzPts val="2000"/>
              <a:buFont typeface="Arial"/>
              <a:buChar char="•"/>
            </a:pPr>
            <a:r>
              <a:rPr b="0" i="0" lang="en-US" sz="2000" u="none" cap="none" strike="noStrike">
                <a:solidFill>
                  <a:srgbClr val="000000"/>
                </a:solidFill>
                <a:latin typeface="Twentieth Century"/>
                <a:ea typeface="Twentieth Century"/>
                <a:cs typeface="Twentieth Century"/>
                <a:sym typeface="Twentieth Century"/>
              </a:rPr>
              <a:t>BERTopic </a:t>
            </a:r>
            <a:endParaRPr b="0" i="0" sz="2000" u="none" cap="none" strike="noStrike">
              <a:solidFill>
                <a:srgbClr val="000000"/>
              </a:solidFill>
              <a:latin typeface="Twentieth Century"/>
              <a:ea typeface="Twentieth Century"/>
              <a:cs typeface="Twentieth Century"/>
              <a:sym typeface="Twentieth Century"/>
            </a:endParaRPr>
          </a:p>
          <a:p>
            <a:pPr indent="-342900" lvl="0" marL="34290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Twentieth Century"/>
                <a:ea typeface="Twentieth Century"/>
                <a:cs typeface="Twentieth Century"/>
                <a:sym typeface="Twentieth Century"/>
              </a:rPr>
              <a:t>LLM-based</a:t>
            </a:r>
            <a:endParaRPr b="0" i="0" sz="2000" u="none" cap="none" strike="noStrike">
              <a:solidFill>
                <a:srgbClr val="000000"/>
              </a:solidFill>
              <a:latin typeface="Twentieth Century"/>
              <a:ea typeface="Twentieth Century"/>
              <a:cs typeface="Twentieth Century"/>
              <a:sym typeface="Twentieth Century"/>
            </a:endParaRPr>
          </a:p>
        </p:txBody>
      </p:sp>
      <p:pic>
        <p:nvPicPr>
          <p:cNvPr id="1458" name="Google Shape;1458;p93"/>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pic>
        <p:nvPicPr>
          <p:cNvPr id="1459" name="Google Shape;1459;p93"/>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
        <p:nvSpPr>
          <p:cNvPr id="1460" name="Google Shape;1460;p93"/>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a:t>
            </a:r>
            <a:r>
              <a:rPr lang="en-US" sz="1800">
                <a:solidFill>
                  <a:schemeClr val="lt1"/>
                </a:solidFill>
                <a:latin typeface="Arial"/>
                <a:ea typeface="Arial"/>
                <a:cs typeface="Arial"/>
                <a:sym typeface="Arial"/>
              </a:rPr>
              <a:t>69 06 83 8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4" name="Shape 1464"/>
        <p:cNvGrpSpPr/>
        <p:nvPr/>
      </p:nvGrpSpPr>
      <p:grpSpPr>
        <a:xfrm>
          <a:off x="0" y="0"/>
          <a:ext cx="0" cy="0"/>
          <a:chOff x="0" y="0"/>
          <a:chExt cx="0" cy="0"/>
        </a:xfrm>
      </p:grpSpPr>
      <p:sp>
        <p:nvSpPr>
          <p:cNvPr id="1465" name="Google Shape;1465;p9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Twentieth Century"/>
              <a:buNone/>
            </a:pPr>
            <a:r>
              <a:rPr b="1" lang="en-US" sz="4800">
                <a:solidFill>
                  <a:schemeClr val="lt1"/>
                </a:solidFill>
                <a:highlight>
                  <a:srgbClr val="008080"/>
                </a:highlight>
                <a:latin typeface="Twentieth Century"/>
                <a:ea typeface="Twentieth Century"/>
                <a:cs typeface="Twentieth Century"/>
                <a:sym typeface="Twentieth Century"/>
              </a:rPr>
              <a:t>Our AI-based approach</a:t>
            </a:r>
            <a:endParaRPr b="1" sz="4800">
              <a:solidFill>
                <a:schemeClr val="lt1"/>
              </a:solidFill>
              <a:highlight>
                <a:srgbClr val="008080"/>
              </a:highlight>
              <a:latin typeface="Twentieth Century"/>
              <a:ea typeface="Twentieth Century"/>
              <a:cs typeface="Twentieth Century"/>
              <a:sym typeface="Twentieth Century"/>
            </a:endParaRPr>
          </a:p>
        </p:txBody>
      </p:sp>
      <p:sp>
        <p:nvSpPr>
          <p:cNvPr id="1466" name="Google Shape;1466;p94"/>
          <p:cNvSpPr txBox="1"/>
          <p:nvPr>
            <p:ph idx="1" type="body"/>
          </p:nvPr>
        </p:nvSpPr>
        <p:spPr>
          <a:xfrm>
            <a:off x="838200" y="1825625"/>
            <a:ext cx="10515600" cy="456454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latin typeface="Twentieth Century"/>
              <a:ea typeface="Twentieth Century"/>
              <a:cs typeface="Twentieth Century"/>
              <a:sym typeface="Twentieth Century"/>
            </a:endParaRPr>
          </a:p>
          <a:p>
            <a:pPr indent="0" lvl="0" marL="0" rtl="0" algn="l">
              <a:lnSpc>
                <a:spcPct val="90000"/>
              </a:lnSpc>
              <a:spcBef>
                <a:spcPts val="1000"/>
              </a:spcBef>
              <a:spcAft>
                <a:spcPts val="0"/>
              </a:spcAft>
              <a:buClr>
                <a:schemeClr val="dk1"/>
              </a:buClr>
              <a:buSzPts val="2800"/>
              <a:buNone/>
            </a:pPr>
            <a:r>
              <a:rPr lang="en-US">
                <a:latin typeface="Twentieth Century"/>
                <a:ea typeface="Twentieth Century"/>
                <a:cs typeface="Twentieth Century"/>
                <a:sym typeface="Twentieth Century"/>
              </a:rPr>
              <a:t>Building a </a:t>
            </a:r>
            <a:r>
              <a:rPr lang="en-US">
                <a:highlight>
                  <a:srgbClr val="C0C0C0"/>
                </a:highlight>
                <a:latin typeface="Twentieth Century"/>
                <a:ea typeface="Twentieth Century"/>
                <a:cs typeface="Twentieth Century"/>
                <a:sym typeface="Twentieth Century"/>
              </a:rPr>
              <a:t>human-machine partnership </a:t>
            </a:r>
            <a:r>
              <a:rPr lang="en-US">
                <a:latin typeface="Twentieth Century"/>
                <a:ea typeface="Twentieth Century"/>
                <a:cs typeface="Twentieth Century"/>
                <a:sym typeface="Twentieth Century"/>
              </a:rPr>
              <a:t>that will augment the creativity and collaborative strengths of humans </a:t>
            </a:r>
            <a:endParaRPr sz="1600">
              <a:latin typeface="Twentieth Century"/>
              <a:ea typeface="Twentieth Century"/>
              <a:cs typeface="Twentieth Century"/>
              <a:sym typeface="Twentieth Century"/>
            </a:endParaRPr>
          </a:p>
          <a:p>
            <a:pPr indent="0" lvl="0" marL="0" rtl="0" algn="l">
              <a:lnSpc>
                <a:spcPct val="90000"/>
              </a:lnSpc>
              <a:spcBef>
                <a:spcPts val="1000"/>
              </a:spcBef>
              <a:spcAft>
                <a:spcPts val="0"/>
              </a:spcAft>
              <a:buClr>
                <a:schemeClr val="dk1"/>
              </a:buClr>
              <a:buSzPts val="2800"/>
              <a:buNone/>
            </a:pPr>
            <a:r>
              <a:t/>
            </a:r>
            <a:endParaRPr>
              <a:latin typeface="Twentieth Century"/>
              <a:ea typeface="Twentieth Century"/>
              <a:cs typeface="Twentieth Century"/>
              <a:sym typeface="Twentieth Century"/>
            </a:endParaRPr>
          </a:p>
          <a:p>
            <a:pPr indent="0" lvl="0" marL="0" rtl="0" algn="l">
              <a:lnSpc>
                <a:spcPct val="90000"/>
              </a:lnSpc>
              <a:spcBef>
                <a:spcPts val="1000"/>
              </a:spcBef>
              <a:spcAft>
                <a:spcPts val="0"/>
              </a:spcAft>
              <a:buClr>
                <a:schemeClr val="dk1"/>
              </a:buClr>
              <a:buSzPts val="2800"/>
              <a:buNone/>
            </a:pPr>
            <a:r>
              <a:rPr lang="en-US">
                <a:latin typeface="Twentieth Century"/>
                <a:ea typeface="Twentieth Century"/>
                <a:cs typeface="Twentieth Century"/>
                <a:sym typeface="Twentieth Century"/>
              </a:rPr>
              <a:t>The equal and documented participation of all with consultative and structured discourse can </a:t>
            </a:r>
            <a:r>
              <a:rPr lang="en-US">
                <a:highlight>
                  <a:srgbClr val="C0C0C0"/>
                </a:highlight>
                <a:latin typeface="Twentieth Century"/>
                <a:ea typeface="Twentieth Century"/>
                <a:cs typeface="Twentieth Century"/>
                <a:sym typeface="Twentieth Century"/>
              </a:rPr>
              <a:t>restore the faith </a:t>
            </a:r>
            <a:r>
              <a:rPr lang="en-US">
                <a:latin typeface="Twentieth Century"/>
                <a:ea typeface="Twentieth Century"/>
                <a:cs typeface="Twentieth Century"/>
                <a:sym typeface="Twentieth Century"/>
              </a:rPr>
              <a:t>of citizens in democracy and in social structures</a:t>
            </a:r>
            <a:endParaRPr/>
          </a:p>
          <a:p>
            <a:pPr indent="0" lvl="0" marL="0" rtl="0" algn="l">
              <a:lnSpc>
                <a:spcPct val="90000"/>
              </a:lnSpc>
              <a:spcBef>
                <a:spcPts val="1000"/>
              </a:spcBef>
              <a:spcAft>
                <a:spcPts val="0"/>
              </a:spcAft>
              <a:buClr>
                <a:schemeClr val="dk1"/>
              </a:buClr>
              <a:buSzPts val="2800"/>
              <a:buNone/>
            </a:pPr>
            <a:r>
              <a:t/>
            </a:r>
            <a:endParaRPr>
              <a:latin typeface="Twentieth Century"/>
              <a:ea typeface="Twentieth Century"/>
              <a:cs typeface="Twentieth Century"/>
              <a:sym typeface="Twentieth Century"/>
            </a:endParaRPr>
          </a:p>
          <a:p>
            <a:pPr indent="0" lvl="0" marL="0" rtl="0" algn="l">
              <a:lnSpc>
                <a:spcPct val="90000"/>
              </a:lnSpc>
              <a:spcBef>
                <a:spcPts val="1000"/>
              </a:spcBef>
              <a:spcAft>
                <a:spcPts val="0"/>
              </a:spcAft>
              <a:buClr>
                <a:schemeClr val="dk1"/>
              </a:buClr>
              <a:buSzPts val="2800"/>
              <a:buNone/>
            </a:pPr>
            <a:r>
              <a:t/>
            </a:r>
            <a:endParaRPr>
              <a:latin typeface="Twentieth Century"/>
              <a:ea typeface="Twentieth Century"/>
              <a:cs typeface="Twentieth Century"/>
              <a:sym typeface="Twentieth Century"/>
            </a:endParaRPr>
          </a:p>
        </p:txBody>
      </p:sp>
      <p:pic>
        <p:nvPicPr>
          <p:cNvPr id="1467" name="Google Shape;1467;p94"/>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pic>
        <p:nvPicPr>
          <p:cNvPr id="1468" name="Google Shape;1468;p94"/>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
        <p:nvSpPr>
          <p:cNvPr id="1469" name="Google Shape;1469;p94"/>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a:t>
            </a:r>
            <a:r>
              <a:rPr lang="en-US" sz="1800">
                <a:solidFill>
                  <a:schemeClr val="lt1"/>
                </a:solidFill>
                <a:latin typeface="Arial"/>
                <a:ea typeface="Arial"/>
                <a:cs typeface="Arial"/>
                <a:sym typeface="Arial"/>
              </a:rPr>
              <a:t>69 06 83 8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pic>
        <p:nvPicPr>
          <p:cNvPr descr="photo-1424886097867-7a53e6058dff.jpeg" id="1474" name="Google Shape;1474;p95"/>
          <p:cNvPicPr preferRelativeResize="0"/>
          <p:nvPr/>
        </p:nvPicPr>
        <p:blipFill rotWithShape="1">
          <a:blip r:embed="rId3">
            <a:alphaModFix/>
          </a:blip>
          <a:srcRect b="0" l="0" r="0" t="0"/>
          <a:stretch/>
        </p:blipFill>
        <p:spPr>
          <a:xfrm>
            <a:off x="0" y="-288517"/>
            <a:ext cx="12192001" cy="6838220"/>
          </a:xfrm>
          <a:prstGeom prst="rect">
            <a:avLst/>
          </a:prstGeom>
          <a:noFill/>
          <a:ln>
            <a:noFill/>
          </a:ln>
        </p:spPr>
      </p:pic>
      <p:sp>
        <p:nvSpPr>
          <p:cNvPr id="1475" name="Google Shape;1475;p95"/>
          <p:cNvSpPr txBox="1"/>
          <p:nvPr/>
        </p:nvSpPr>
        <p:spPr>
          <a:xfrm>
            <a:off x="6344486" y="128230"/>
            <a:ext cx="5667976"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A2A2A"/>
              </a:buClr>
              <a:buSzPts val="4000"/>
              <a:buFont typeface="Twentieth Century"/>
              <a:buNone/>
            </a:pPr>
            <a:r>
              <a:rPr b="0" i="0" lang="en-US" sz="4000" u="none" cap="none" strike="noStrike">
                <a:solidFill>
                  <a:srgbClr val="2A2A2A"/>
                </a:solidFill>
                <a:highlight>
                  <a:srgbClr val="C0C0C0"/>
                </a:highlight>
                <a:latin typeface="Twentieth Century"/>
                <a:ea typeface="Twentieth Century"/>
                <a:cs typeface="Twentieth Century"/>
                <a:sym typeface="Twentieth Century"/>
              </a:rPr>
              <a:t>Thanks for your attention</a:t>
            </a:r>
            <a:endParaRPr b="0" i="0" sz="4000" u="none" cap="none" strike="noStrike">
              <a:solidFill>
                <a:srgbClr val="000000"/>
              </a:solidFill>
              <a:highlight>
                <a:srgbClr val="C0C0C0"/>
              </a:highlight>
              <a:latin typeface="Twentieth Century"/>
              <a:ea typeface="Twentieth Century"/>
              <a:cs typeface="Twentieth Century"/>
              <a:sym typeface="Twentieth Century"/>
            </a:endParaRPr>
          </a:p>
        </p:txBody>
      </p:sp>
      <p:sp>
        <p:nvSpPr>
          <p:cNvPr id="1476" name="Google Shape;1476;p95"/>
          <p:cNvSpPr txBox="1"/>
          <p:nvPr/>
        </p:nvSpPr>
        <p:spPr>
          <a:xfrm>
            <a:off x="6517381" y="1019722"/>
            <a:ext cx="5495081"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Twentieth Century"/>
              <a:buNone/>
            </a:pPr>
            <a:r>
              <a:rPr b="0" i="0" lang="en-US" sz="4000" u="none" cap="none" strike="noStrike">
                <a:solidFill>
                  <a:srgbClr val="000000"/>
                </a:solidFill>
                <a:highlight>
                  <a:srgbClr val="C0C0C0"/>
                </a:highlight>
                <a:latin typeface="Twentieth Century"/>
                <a:ea typeface="Twentieth Century"/>
                <a:cs typeface="Twentieth Century"/>
                <a:sym typeface="Twentieth Century"/>
              </a:rPr>
              <a:t>https://orbis-project.eu/</a:t>
            </a:r>
            <a:endParaRPr b="0" i="0" sz="1400" u="none" cap="none" strike="noStrike">
              <a:solidFill>
                <a:srgbClr val="000000"/>
              </a:solidFill>
              <a:latin typeface="Arial"/>
              <a:ea typeface="Arial"/>
              <a:cs typeface="Arial"/>
              <a:sym typeface="Arial"/>
            </a:endParaRPr>
          </a:p>
        </p:txBody>
      </p:sp>
      <p:pic>
        <p:nvPicPr>
          <p:cNvPr id="1477" name="Google Shape;1477;p95"/>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sp>
        <p:nvSpPr>
          <p:cNvPr id="1482" name="Google Shape;1482;p96"/>
          <p:cNvSpPr/>
          <p:nvPr/>
        </p:nvSpPr>
        <p:spPr>
          <a:xfrm>
            <a:off x="4058653" y="4973053"/>
            <a:ext cx="7267074" cy="591936"/>
          </a:xfrm>
          <a:prstGeom prst="snip2DiagRect">
            <a:avLst>
              <a:gd fmla="val 0" name="adj1"/>
              <a:gd fmla="val 16667" name="adj2"/>
            </a:avLst>
          </a:prstGeom>
          <a:gradFill>
            <a:gsLst>
              <a:gs pos="0">
                <a:srgbClr val="2B431B">
                  <a:alpha val="9411"/>
                </a:srgbClr>
              </a:gs>
              <a:gs pos="74000">
                <a:srgbClr val="BDDCA8"/>
              </a:gs>
              <a:gs pos="83000">
                <a:srgbClr val="BDDCA8"/>
              </a:gs>
              <a:gs pos="100000">
                <a:srgbClr val="D3E7C5"/>
              </a:gs>
            </a:gsLst>
            <a:path path="circle">
              <a:fillToRect l="100%" t="100%"/>
            </a:path>
            <a:tileRect b="-100%" r="-100%"/>
          </a:gra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aphicFrame>
        <p:nvGraphicFramePr>
          <p:cNvPr id="1483" name="Google Shape;1483;p96"/>
          <p:cNvGraphicFramePr/>
          <p:nvPr/>
        </p:nvGraphicFramePr>
        <p:xfrm>
          <a:off x="522514" y="924895"/>
          <a:ext cx="3000000" cy="3000000"/>
        </p:xfrm>
        <a:graphic>
          <a:graphicData uri="http://schemas.openxmlformats.org/drawingml/2006/table">
            <a:tbl>
              <a:tblPr>
                <a:noFill/>
                <a:tableStyleId>{895406E6-AD85-45C2-8500-653099B1A8FD}</a:tableStyleId>
              </a:tblPr>
              <a:tblGrid>
                <a:gridCol w="1317175"/>
                <a:gridCol w="2283125"/>
                <a:gridCol w="7002375"/>
              </a:tblGrid>
              <a:tr h="43513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13:30 - 13:00</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Part 2</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Demonstration and hands-on experience of a series of technological tools that address this challenge</a:t>
                      </a:r>
                      <a:endParaRPr b="0" sz="1600" u="none" cap="none" strike="noStrike">
                        <a:latin typeface="Calibri"/>
                        <a:ea typeface="Calibri"/>
                        <a:cs typeface="Calibri"/>
                        <a:sym typeface="Calibri"/>
                      </a:endParaRPr>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BCause:</a:t>
                      </a:r>
                      <a:r>
                        <a:rPr b="0" i="0" lang="en-US" sz="1800" u="none" cap="none" strike="noStrike">
                          <a:solidFill>
                            <a:schemeClr val="dk1"/>
                          </a:solidFill>
                          <a:latin typeface="Calibri"/>
                          <a:ea typeface="Calibri"/>
                          <a:cs typeface="Calibri"/>
                          <a:sym typeface="Calibri"/>
                        </a:rPr>
                        <a:t> Reasoning for change: A Structured and Decentralised Discussion System for Distributed Decision Making</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DemocraticReflection:</a:t>
                      </a:r>
                      <a:r>
                        <a:rPr b="0" i="0" lang="en-US" sz="1800" u="none" cap="none" strike="noStrike">
                          <a:solidFill>
                            <a:schemeClr val="dk1"/>
                          </a:solidFill>
                          <a:latin typeface="Calibri"/>
                          <a:ea typeface="Calibri"/>
                          <a:cs typeface="Calibri"/>
                          <a:sym typeface="Calibri"/>
                        </a:rPr>
                        <a:t> collective intelligence platform to harness real-time audience feedback over live debates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DISPUTool:</a:t>
                      </a:r>
                      <a:r>
                        <a:rPr b="0" i="0" lang="en-US" sz="1800" u="none" cap="none" strike="noStrike">
                          <a:solidFill>
                            <a:schemeClr val="dk1"/>
                          </a:solidFill>
                          <a:latin typeface="Calibri"/>
                          <a:ea typeface="Calibri"/>
                          <a:cs typeface="Calibri"/>
                          <a:sym typeface="Calibri"/>
                        </a:rPr>
                        <a:t> A tool for Mining and Exploring arguments in US Presidential Election Debates, adapted to deliberative democracy debates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AI4Gov:</a:t>
                      </a:r>
                      <a:r>
                        <a:rPr b="0" i="0" lang="en-US" sz="1800" u="none" cap="none" strike="noStrike">
                          <a:solidFill>
                            <a:schemeClr val="dk1"/>
                          </a:solidFill>
                          <a:latin typeface="Calibri"/>
                          <a:ea typeface="Calibri"/>
                          <a:cs typeface="Calibri"/>
                          <a:sym typeface="Calibri"/>
                        </a:rPr>
                        <a:t> A Self-Explained Visualisation Workbench: a Bias Detection Toolkit that empowers policymakers, researchers, and practitioners with understanding tailored for detecting biases in AI systems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ORBIS:</a:t>
                      </a:r>
                      <a:r>
                        <a:rPr b="0" i="0" lang="en-US" sz="1800" u="none" cap="none" strike="noStrike">
                          <a:solidFill>
                            <a:schemeClr val="dk1"/>
                          </a:solidFill>
                          <a:latin typeface="Calibri"/>
                          <a:ea typeface="Calibri"/>
                          <a:cs typeface="Calibri"/>
                          <a:sym typeface="Calibri"/>
                        </a:rPr>
                        <a:t> On the development of a dashboard for deliberation analytics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QnA Session</a:t>
                      </a:r>
                      <a:endParaRPr sz="1400" u="none" cap="none" strike="noStrike"/>
                    </a:p>
                    <a:p>
                      <a:pPr indent="0" lvl="0" marL="0" marR="0" rtl="0" algn="l">
                        <a:lnSpc>
                          <a:spcPct val="100000"/>
                        </a:lnSpc>
                        <a:spcBef>
                          <a:spcPts val="0"/>
                        </a:spcBef>
                        <a:spcAft>
                          <a:spcPts val="0"/>
                        </a:spcAft>
                        <a:buClr>
                          <a:schemeClr val="dk1"/>
                        </a:buClr>
                        <a:buSzPts val="1800"/>
                        <a:buFont typeface="Calibri"/>
                        <a:buNone/>
                      </a:pPr>
                      <a:r>
                        <a:t/>
                      </a:r>
                      <a:endParaRPr b="0" sz="1800" u="none" cap="none" strike="noStrike">
                        <a:solidFill>
                          <a:schemeClr val="dk1"/>
                        </a:solidFill>
                        <a:latin typeface="Calibri"/>
                        <a:ea typeface="Calibri"/>
                        <a:cs typeface="Calibri"/>
                        <a:sym typeface="Calibri"/>
                      </a:endParaRPr>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r>
            </a:tbl>
          </a:graphicData>
        </a:graphic>
      </p:graphicFrame>
      <p:sp>
        <p:nvSpPr>
          <p:cNvPr id="1484" name="Google Shape;1484;p96"/>
          <p:cNvSpPr txBox="1"/>
          <p:nvPr/>
        </p:nvSpPr>
        <p:spPr>
          <a:xfrm>
            <a:off x="66407" y="8280"/>
            <a:ext cx="9797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EFF"/>
              </a:buClr>
              <a:buSzPts val="1800"/>
              <a:buFont typeface="Arial"/>
              <a:buNone/>
            </a:pPr>
            <a:r>
              <a:rPr b="0" i="0" lang="en-US" sz="1800" u="none" cap="none" strike="noStrike">
                <a:solidFill>
                  <a:srgbClr val="FFFEFF"/>
                </a:solidFill>
                <a:latin typeface="Arial"/>
                <a:ea typeface="Arial"/>
                <a:cs typeface="Arial"/>
                <a:sym typeface="Arial"/>
              </a:rPr>
              <a:t>Agenda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sp>
        <p:nvSpPr>
          <p:cNvPr id="1489" name="Google Shape;1489;p97"/>
          <p:cNvSpPr/>
          <p:nvPr/>
        </p:nvSpPr>
        <p:spPr>
          <a:xfrm>
            <a:off x="6823992" y="1337071"/>
            <a:ext cx="1836351" cy="477680"/>
          </a:xfrm>
          <a:custGeom>
            <a:rect b="b" l="l" r="r" t="t"/>
            <a:pathLst>
              <a:path extrusionOk="0" h="423194" w="1798572">
                <a:moveTo>
                  <a:pt x="83128" y="60457"/>
                </a:moveTo>
                <a:lnTo>
                  <a:pt x="1730559" y="0"/>
                </a:lnTo>
                <a:lnTo>
                  <a:pt x="1798572" y="226711"/>
                </a:lnTo>
                <a:lnTo>
                  <a:pt x="0" y="423194"/>
                </a:lnTo>
                <a:lnTo>
                  <a:pt x="83128" y="60457"/>
                </a:lnTo>
                <a:close/>
              </a:path>
            </a:pathLst>
          </a:custGeom>
          <a:solidFill>
            <a:schemeClr val="accent2"/>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EFF"/>
              </a:solidFill>
              <a:latin typeface="Arial"/>
              <a:ea typeface="Arial"/>
              <a:cs typeface="Arial"/>
              <a:sym typeface="Arial"/>
            </a:endParaRPr>
          </a:p>
        </p:txBody>
      </p:sp>
      <p:sp>
        <p:nvSpPr>
          <p:cNvPr id="1490" name="Google Shape;1490;p97"/>
          <p:cNvSpPr/>
          <p:nvPr/>
        </p:nvSpPr>
        <p:spPr>
          <a:xfrm rot="-384117">
            <a:off x="1088199" y="1367764"/>
            <a:ext cx="705183" cy="267984"/>
          </a:xfrm>
          <a:prstGeom prst="rect">
            <a:avLst/>
          </a:prstGeom>
          <a:solidFill>
            <a:schemeClr val="accent6"/>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EFF"/>
              </a:solidFill>
              <a:latin typeface="Arial"/>
              <a:ea typeface="Arial"/>
              <a:cs typeface="Arial"/>
              <a:sym typeface="Arial"/>
            </a:endParaRPr>
          </a:p>
        </p:txBody>
      </p:sp>
      <p:sp>
        <p:nvSpPr>
          <p:cNvPr id="1491" name="Google Shape;1491;p97"/>
          <p:cNvSpPr txBox="1"/>
          <p:nvPr/>
        </p:nvSpPr>
        <p:spPr>
          <a:xfrm>
            <a:off x="1072201" y="667790"/>
            <a:ext cx="10495181"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Questions and Answers session – how to participate</a:t>
            </a:r>
            <a:endParaRPr b="0" i="0" sz="1800" u="none" cap="none" strike="noStrike">
              <a:solidFill>
                <a:srgbClr val="000000"/>
              </a:solidFill>
              <a:latin typeface="Arial"/>
              <a:ea typeface="Arial"/>
              <a:cs typeface="Arial"/>
              <a:sym typeface="Arial"/>
            </a:endParaRPr>
          </a:p>
        </p:txBody>
      </p:sp>
      <p:sp>
        <p:nvSpPr>
          <p:cNvPr id="1492" name="Google Shape;1492;p97"/>
          <p:cNvSpPr txBox="1"/>
          <p:nvPr/>
        </p:nvSpPr>
        <p:spPr>
          <a:xfrm>
            <a:off x="6898158" y="1366018"/>
            <a:ext cx="4315061"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EFF"/>
                </a:solidFill>
                <a:latin typeface="Arial"/>
                <a:ea typeface="Arial"/>
                <a:cs typeface="Arial"/>
                <a:sym typeface="Arial"/>
              </a:rPr>
              <a:t>Mentimeter survey</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For feedback on the presented tools</a:t>
            </a:r>
            <a:endParaRPr/>
          </a:p>
        </p:txBody>
      </p:sp>
      <p:sp>
        <p:nvSpPr>
          <p:cNvPr id="1493" name="Google Shape;1493;p97"/>
          <p:cNvSpPr txBox="1"/>
          <p:nvPr/>
        </p:nvSpPr>
        <p:spPr>
          <a:xfrm>
            <a:off x="1072202" y="1365867"/>
            <a:ext cx="431506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EFF"/>
                </a:solidFill>
                <a:latin typeface="Arial"/>
                <a:ea typeface="Arial"/>
                <a:cs typeface="Arial"/>
                <a:sym typeface="Arial"/>
              </a:rPr>
              <a:t> QnA </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97"/>
          <p:cNvSpPr txBox="1"/>
          <p:nvPr/>
        </p:nvSpPr>
        <p:spPr>
          <a:xfrm>
            <a:off x="6849077" y="2403183"/>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Join at menti.com | use code 69 06 83 8</a:t>
            </a:r>
            <a:endParaRPr b="0" i="0" sz="1400" u="none" cap="none" strike="noStrike">
              <a:solidFill>
                <a:srgbClr val="000000"/>
              </a:solidFill>
              <a:latin typeface="Arial"/>
              <a:ea typeface="Arial"/>
              <a:cs typeface="Arial"/>
              <a:sym typeface="Arial"/>
            </a:endParaRPr>
          </a:p>
        </p:txBody>
      </p:sp>
      <p:pic>
        <p:nvPicPr>
          <p:cNvPr id="1495" name="Google Shape;1495;p97"/>
          <p:cNvPicPr preferRelativeResize="0"/>
          <p:nvPr/>
        </p:nvPicPr>
        <p:blipFill rotWithShape="1">
          <a:blip r:embed="rId3">
            <a:alphaModFix/>
          </a:blip>
          <a:srcRect b="0" l="0" r="0" t="0"/>
          <a:stretch/>
        </p:blipFill>
        <p:spPr>
          <a:xfrm>
            <a:off x="1072202" y="2560955"/>
            <a:ext cx="4657703" cy="2796353"/>
          </a:xfrm>
          <a:prstGeom prst="rect">
            <a:avLst/>
          </a:prstGeom>
          <a:noFill/>
          <a:ln>
            <a:noFill/>
          </a:ln>
        </p:spPr>
      </p:pic>
      <p:cxnSp>
        <p:nvCxnSpPr>
          <p:cNvPr id="1496" name="Google Shape;1496;p97"/>
          <p:cNvCxnSpPr/>
          <p:nvPr/>
        </p:nvCxnSpPr>
        <p:spPr>
          <a:xfrm rot="10800000">
            <a:off x="6319792" y="1337071"/>
            <a:ext cx="0" cy="4020237"/>
          </a:xfrm>
          <a:prstGeom prst="straightConnector1">
            <a:avLst/>
          </a:prstGeom>
          <a:noFill/>
          <a:ln cap="flat" cmpd="sng" w="19050">
            <a:solidFill>
              <a:schemeClr val="dk1"/>
            </a:solidFill>
            <a:prstDash val="solid"/>
            <a:round/>
            <a:headEnd len="sm" w="sm" type="none"/>
            <a:tailEnd len="sm" w="sm" type="none"/>
          </a:ln>
        </p:spPr>
      </p:cxnSp>
      <p:pic>
        <p:nvPicPr>
          <p:cNvPr id="1497" name="Google Shape;1497;p97"/>
          <p:cNvPicPr preferRelativeResize="0"/>
          <p:nvPr/>
        </p:nvPicPr>
        <p:blipFill rotWithShape="1">
          <a:blip r:embed="rId4">
            <a:alphaModFix/>
          </a:blip>
          <a:srcRect b="0" l="0" r="0" t="8307"/>
          <a:stretch/>
        </p:blipFill>
        <p:spPr>
          <a:xfrm>
            <a:off x="6662434" y="2897800"/>
            <a:ext cx="2879081" cy="2639910"/>
          </a:xfrm>
          <a:prstGeom prst="rect">
            <a:avLst/>
          </a:prstGeom>
          <a:noFill/>
          <a:ln>
            <a:noFill/>
          </a:ln>
        </p:spPr>
      </p:pic>
      <p:sp>
        <p:nvSpPr>
          <p:cNvPr id="1498" name="Google Shape;1498;p97"/>
          <p:cNvSpPr txBox="1"/>
          <p:nvPr/>
        </p:nvSpPr>
        <p:spPr>
          <a:xfrm>
            <a:off x="3119718" y="5681861"/>
            <a:ext cx="622798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Arial"/>
                <a:ea typeface="Arial"/>
                <a:cs typeface="Arial"/>
                <a:sym typeface="Arial"/>
                <a:hlinkClick r:id="rId5">
                  <a:extLst>
                    <a:ext uri="{A12FA001-AC4F-418D-AE19-62706E023703}">
                      <ahyp:hlinkClr val="tx"/>
                    </a:ext>
                  </a:extLst>
                </a:hlinkClick>
              </a:rPr>
              <a:t>ai-big-data-and-democracy-task-force@googlegroups.com</a:t>
            </a:r>
            <a:r>
              <a:rPr lang="en-US" sz="1800">
                <a:solidFill>
                  <a:schemeClr val="dk1"/>
                </a:solidFill>
                <a:latin typeface="Arial"/>
                <a:ea typeface="Arial"/>
                <a:cs typeface="Arial"/>
                <a:sym typeface="Arial"/>
              </a:rPr>
              <a:t>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2" name="Shape 1502"/>
        <p:cNvGrpSpPr/>
        <p:nvPr/>
      </p:nvGrpSpPr>
      <p:grpSpPr>
        <a:xfrm>
          <a:off x="0" y="0"/>
          <a:ext cx="0" cy="0"/>
          <a:chOff x="0" y="0"/>
          <a:chExt cx="0" cy="0"/>
        </a:xfrm>
      </p:grpSpPr>
      <p:graphicFrame>
        <p:nvGraphicFramePr>
          <p:cNvPr id="1503" name="Google Shape;1503;p98"/>
          <p:cNvGraphicFramePr/>
          <p:nvPr/>
        </p:nvGraphicFramePr>
        <p:xfrm>
          <a:off x="522514" y="924895"/>
          <a:ext cx="3000000" cy="3000000"/>
        </p:xfrm>
        <a:graphic>
          <a:graphicData uri="http://schemas.openxmlformats.org/drawingml/2006/table">
            <a:tbl>
              <a:tblPr>
                <a:noFill/>
                <a:tableStyleId>{895406E6-AD85-45C2-8500-653099B1A8FD}</a:tableStyleId>
              </a:tblPr>
              <a:tblGrid>
                <a:gridCol w="1317175"/>
                <a:gridCol w="2283125"/>
                <a:gridCol w="7002375"/>
              </a:tblGrid>
              <a:tr h="43513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800"/>
                        <a:buFont typeface="Calibri"/>
                        <a:buNone/>
                      </a:pPr>
                      <a:r>
                        <a:rPr b="0" lang="en-US" sz="1800" u="none" cap="none" strike="noStrike">
                          <a:solidFill>
                            <a:schemeClr val="dk1"/>
                          </a:solidFill>
                          <a:latin typeface="Calibri"/>
                          <a:ea typeface="Calibri"/>
                          <a:cs typeface="Calibri"/>
                          <a:sym typeface="Calibri"/>
                        </a:rPr>
                        <a:t>Please complete the feedback form</a:t>
                      </a:r>
                      <a:endParaRPr sz="1400" u="none" cap="none" strike="noStrike"/>
                    </a:p>
                    <a:p>
                      <a:pPr indent="0" lvl="0" marL="0" marR="0" rtl="0" algn="l">
                        <a:lnSpc>
                          <a:spcPct val="100000"/>
                        </a:lnSpc>
                        <a:spcBef>
                          <a:spcPts val="0"/>
                        </a:spcBef>
                        <a:spcAft>
                          <a:spcPts val="0"/>
                        </a:spcAft>
                        <a:buClr>
                          <a:schemeClr val="dk1"/>
                        </a:buClr>
                        <a:buSzPts val="1800"/>
                        <a:buFont typeface="Calibri"/>
                        <a:buNone/>
                      </a:pPr>
                      <a:r>
                        <a:t/>
                      </a:r>
                      <a:endParaRPr b="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chemeClr val="dk1"/>
                        </a:buClr>
                        <a:buSzPts val="1800"/>
                        <a:buFont typeface="Calibri"/>
                        <a:buNone/>
                      </a:pPr>
                      <a:r>
                        <a:t/>
                      </a:r>
                      <a:endParaRPr b="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b="0" lang="en-US"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https://forms.office.com/Pages/ResponsePage.aspx?id=VdQuDq-WAEG-06jl_ZgWhZ-TAYxFwktIut65chnYYehUNFlJUFc2R0xWSk9GSkFMMDhBTTRESkc4WC4u</a:t>
                      </a:r>
                      <a:r>
                        <a:rPr b="0" lang="en-US" sz="1800" u="none" cap="none" strike="noStrike">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800"/>
                        <a:buFont typeface="Calibri"/>
                        <a:buNone/>
                      </a:pPr>
                      <a:r>
                        <a:t/>
                      </a:r>
                      <a:endParaRPr b="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b="0" lang="en-US" sz="1800" u="none" cap="none" strike="noStrike">
                          <a:solidFill>
                            <a:schemeClr val="dk1"/>
                          </a:solidFill>
                          <a:latin typeface="Calibri"/>
                          <a:ea typeface="Calibri"/>
                          <a:cs typeface="Calibri"/>
                          <a:sym typeface="Calibri"/>
                        </a:rPr>
                        <a:t>or</a:t>
                      </a:r>
                      <a:endParaRPr/>
                    </a:p>
                    <a:p>
                      <a:pPr indent="0" lvl="0" marL="0" marR="0" rtl="0" algn="l">
                        <a:lnSpc>
                          <a:spcPct val="100000"/>
                        </a:lnSpc>
                        <a:spcBef>
                          <a:spcPts val="0"/>
                        </a:spcBef>
                        <a:spcAft>
                          <a:spcPts val="0"/>
                        </a:spcAft>
                        <a:buClr>
                          <a:schemeClr val="dk1"/>
                        </a:buClr>
                        <a:buSzPts val="1800"/>
                        <a:buFont typeface="Calibri"/>
                        <a:buNone/>
                      </a:pPr>
                      <a:r>
                        <a:t/>
                      </a:r>
                      <a:endParaRPr b="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b="0" lang="en-U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https://forms.office.com/e/17W2VL8xKC</a:t>
                      </a:r>
                      <a:r>
                        <a:rPr b="0" lang="en-US" sz="1800" u="none" cap="none" strike="noStrike">
                          <a:solidFill>
                            <a:schemeClr val="dk1"/>
                          </a:solidFill>
                          <a:latin typeface="Calibri"/>
                          <a:ea typeface="Calibri"/>
                          <a:cs typeface="Calibri"/>
                          <a:sym typeface="Calibri"/>
                        </a:rPr>
                        <a:t> </a:t>
                      </a:r>
                      <a:endParaRPr b="0" sz="1800" u="none" cap="none" strike="noStrike">
                        <a:solidFill>
                          <a:schemeClr val="dk1"/>
                        </a:solidFill>
                        <a:latin typeface="Calibri"/>
                        <a:ea typeface="Calibri"/>
                        <a:cs typeface="Calibri"/>
                        <a:sym typeface="Calibri"/>
                      </a:endParaRPr>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r>
            </a:tbl>
          </a:graphicData>
        </a:graphic>
      </p:graphicFrame>
      <p:sp>
        <p:nvSpPr>
          <p:cNvPr id="1504" name="Google Shape;1504;p98"/>
          <p:cNvSpPr txBox="1"/>
          <p:nvPr/>
        </p:nvSpPr>
        <p:spPr>
          <a:xfrm>
            <a:off x="66407" y="8280"/>
            <a:ext cx="9797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EFF"/>
              </a:buClr>
              <a:buSzPts val="1800"/>
              <a:buFont typeface="Arial"/>
              <a:buNone/>
            </a:pPr>
            <a:r>
              <a:rPr b="0" i="0" lang="en-US" sz="1800" u="none" cap="none" strike="noStrike">
                <a:solidFill>
                  <a:srgbClr val="FFFEFF"/>
                </a:solidFill>
                <a:latin typeface="Arial"/>
                <a:ea typeface="Arial"/>
                <a:cs typeface="Arial"/>
                <a:sym typeface="Arial"/>
              </a:rPr>
              <a:t>Agenda</a:t>
            </a:r>
            <a:endParaRPr b="0" i="0" sz="1400" u="none" cap="none" strike="noStrike">
              <a:solidFill>
                <a:srgbClr val="000000"/>
              </a:solidFill>
              <a:latin typeface="Arial"/>
              <a:ea typeface="Arial"/>
              <a:cs typeface="Arial"/>
              <a:sym typeface="Arial"/>
            </a:endParaRPr>
          </a:p>
        </p:txBody>
      </p:sp>
      <p:pic>
        <p:nvPicPr>
          <p:cNvPr id="1505" name="Google Shape;1505;p98"/>
          <p:cNvPicPr preferRelativeResize="0"/>
          <p:nvPr/>
        </p:nvPicPr>
        <p:blipFill rotWithShape="1">
          <a:blip r:embed="rId5">
            <a:alphaModFix/>
          </a:blip>
          <a:srcRect b="0" l="0" r="0" t="0"/>
          <a:stretch/>
        </p:blipFill>
        <p:spPr>
          <a:xfrm>
            <a:off x="315310" y="1305911"/>
            <a:ext cx="3429000" cy="3429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9" name="Shape 1509"/>
        <p:cNvGrpSpPr/>
        <p:nvPr/>
      </p:nvGrpSpPr>
      <p:grpSpPr>
        <a:xfrm>
          <a:off x="0" y="0"/>
          <a:ext cx="0" cy="0"/>
          <a:chOff x="0" y="0"/>
          <a:chExt cx="0" cy="0"/>
        </a:xfrm>
      </p:grpSpPr>
      <p:sp>
        <p:nvSpPr>
          <p:cNvPr id="1510" name="Google Shape;1510;p99"/>
          <p:cNvSpPr txBox="1"/>
          <p:nvPr/>
        </p:nvSpPr>
        <p:spPr>
          <a:xfrm>
            <a:off x="66407" y="8280"/>
            <a:ext cx="9797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EFF"/>
              </a:buClr>
              <a:buSzPts val="1800"/>
              <a:buFont typeface="Arial"/>
              <a:buNone/>
            </a:pPr>
            <a:r>
              <a:rPr b="0" i="0" lang="en-US" sz="1800" u="none" cap="none" strike="noStrike">
                <a:solidFill>
                  <a:srgbClr val="FFFEFF"/>
                </a:solidFill>
                <a:latin typeface="Arial"/>
                <a:ea typeface="Arial"/>
                <a:cs typeface="Arial"/>
                <a:sym typeface="Arial"/>
              </a:rPr>
              <a:t>Agenda</a:t>
            </a:r>
            <a:endParaRPr b="0" i="0" sz="1400" u="none" cap="none" strike="noStrike">
              <a:solidFill>
                <a:srgbClr val="000000"/>
              </a:solidFill>
              <a:latin typeface="Arial"/>
              <a:ea typeface="Arial"/>
              <a:cs typeface="Arial"/>
              <a:sym typeface="Arial"/>
            </a:endParaRPr>
          </a:p>
        </p:txBody>
      </p:sp>
      <p:pic>
        <p:nvPicPr>
          <p:cNvPr id="1511" name="Google Shape;1511;p99"/>
          <p:cNvPicPr preferRelativeResize="0"/>
          <p:nvPr/>
        </p:nvPicPr>
        <p:blipFill rotWithShape="1">
          <a:blip r:embed="rId3">
            <a:alphaModFix/>
          </a:blip>
          <a:srcRect b="0" l="0" r="0" t="0"/>
          <a:stretch/>
        </p:blipFill>
        <p:spPr>
          <a:xfrm>
            <a:off x="2290591" y="1191392"/>
            <a:ext cx="7772400" cy="3188113"/>
          </a:xfrm>
          <a:prstGeom prst="rect">
            <a:avLst/>
          </a:prstGeom>
          <a:noFill/>
          <a:ln>
            <a:noFill/>
          </a:ln>
        </p:spPr>
      </p:pic>
      <p:sp>
        <p:nvSpPr>
          <p:cNvPr id="1512" name="Google Shape;1512;p99"/>
          <p:cNvSpPr txBox="1"/>
          <p:nvPr/>
        </p:nvSpPr>
        <p:spPr>
          <a:xfrm>
            <a:off x="2796989" y="4842764"/>
            <a:ext cx="622798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Arial"/>
                <a:ea typeface="Arial"/>
                <a:cs typeface="Arial"/>
                <a:sym typeface="Arial"/>
                <a:hlinkClick r:id="rId4">
                  <a:extLst>
                    <a:ext uri="{A12FA001-AC4F-418D-AE19-62706E023703}">
                      <ahyp:hlinkClr val="tx"/>
                    </a:ext>
                  </a:extLst>
                </a:hlinkClick>
              </a:rPr>
              <a:t>ai-big-data-and-democracy-task-force@googlegroups.com</a:t>
            </a:r>
            <a:r>
              <a:rPr lang="en-US" sz="1800">
                <a:solidFill>
                  <a:schemeClr val="dk1"/>
                </a:solidFill>
                <a:latin typeface="Arial"/>
                <a:ea typeface="Arial"/>
                <a:cs typeface="Arial"/>
                <a:sym typeface="Arial"/>
              </a:rPr>
              <a:t>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3_Title and body">
  <a:themeElements>
    <a:clrScheme name="Personalizado 1">
      <a:dk1>
        <a:srgbClr val="44546A"/>
      </a:dk1>
      <a:lt1>
        <a:srgbClr val="FFFFFF"/>
      </a:lt1>
      <a:dk2>
        <a:srgbClr val="4472C4"/>
      </a:dk2>
      <a:lt2>
        <a:srgbClr val="FFFFFF"/>
      </a:lt2>
      <a:accent1>
        <a:srgbClr val="4472C4"/>
      </a:accent1>
      <a:accent2>
        <a:srgbClr val="48A1FA"/>
      </a:accent2>
      <a:accent3>
        <a:srgbClr val="4472C4"/>
      </a:accent3>
      <a:accent4>
        <a:srgbClr val="9CC3E5"/>
      </a:accent4>
      <a:accent5>
        <a:srgbClr val="5B9BD5"/>
      </a:accent5>
      <a:accent6>
        <a:srgbClr val="F4B183"/>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7_Title and body">
  <a:themeElements>
    <a:clrScheme name="Personalizado 1">
      <a:dk1>
        <a:srgbClr val="44546A"/>
      </a:dk1>
      <a:lt1>
        <a:srgbClr val="FFFFFF"/>
      </a:lt1>
      <a:dk2>
        <a:srgbClr val="4472C4"/>
      </a:dk2>
      <a:lt2>
        <a:srgbClr val="FFFFFF"/>
      </a:lt2>
      <a:accent1>
        <a:srgbClr val="4472C4"/>
      </a:accent1>
      <a:accent2>
        <a:srgbClr val="48A1FA"/>
      </a:accent2>
      <a:accent3>
        <a:srgbClr val="4472C4"/>
      </a:accent3>
      <a:accent4>
        <a:srgbClr val="9CC3E5"/>
      </a:accent4>
      <a:accent5>
        <a:srgbClr val="5B9BD5"/>
      </a:accent5>
      <a:accent6>
        <a:srgbClr val="F4B183"/>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Office Theme">
  <a:themeElements>
    <a:clrScheme name="AI UK Fringe">
      <a:dk1>
        <a:srgbClr val="000000"/>
      </a:dk1>
      <a:lt1>
        <a:srgbClr val="FFFEFF"/>
      </a:lt1>
      <a:dk2>
        <a:srgbClr val="3E403D"/>
      </a:dk2>
      <a:lt2>
        <a:srgbClr val="E7E7E7"/>
      </a:lt2>
      <a:accent1>
        <a:srgbClr val="00FF01"/>
      </a:accent1>
      <a:accent2>
        <a:srgbClr val="00FF7D"/>
      </a:accent2>
      <a:accent3>
        <a:srgbClr val="01FFFF"/>
      </a:accent3>
      <a:accent4>
        <a:srgbClr val="007CFE"/>
      </a:accent4>
      <a:accent5>
        <a:srgbClr val="0000FE"/>
      </a:accent5>
      <a:accent6>
        <a:srgbClr val="7D00FE"/>
      </a:accent6>
      <a:hlink>
        <a:srgbClr val="FF00FE"/>
      </a:hlink>
      <a:folHlink>
        <a:srgbClr val="FD007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3_Office Theme">
  <a:themeElements>
    <a:clrScheme name="MySet">
      <a:dk1>
        <a:srgbClr val="000000"/>
      </a:dk1>
      <a:lt1>
        <a:srgbClr val="FFFFFF"/>
      </a:lt1>
      <a:dk2>
        <a:srgbClr val="1F497D"/>
      </a:dk2>
      <a:lt2>
        <a:srgbClr val="EEECE1"/>
      </a:lt2>
      <a:accent1>
        <a:srgbClr val="4180D0"/>
      </a:accent1>
      <a:accent2>
        <a:srgbClr val="E36C09"/>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2024-03-06T13:39:18Z</dcterms:created>
  <dc:creator>Lucas Anastasiou2</dc:creator>
</cp:coreProperties>
</file>